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7" r:id="rId3"/>
    <p:sldId id="265" r:id="rId4"/>
    <p:sldId id="275" r:id="rId5"/>
    <p:sldId id="263" r:id="rId6"/>
    <p:sldId id="266" r:id="rId7"/>
    <p:sldId id="267" r:id="rId8"/>
    <p:sldId id="268" r:id="rId9"/>
    <p:sldId id="269" r:id="rId10"/>
    <p:sldId id="270" r:id="rId11"/>
    <p:sldId id="276" r:id="rId12"/>
    <p:sldId id="271" r:id="rId13"/>
    <p:sldId id="272" r:id="rId14"/>
    <p:sldId id="273" r:id="rId15"/>
    <p:sldId id="274" r:id="rId16"/>
  </p:sldIdLst>
  <p:sldSz cx="12192000" cy="6858000"/>
  <p:notesSz cx="6797675" cy="9926638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1" autoAdjust="0"/>
    <p:restoredTop sz="94660"/>
  </p:normalViewPr>
  <p:slideViewPr>
    <p:cSldViewPr snapToGrid="0">
      <p:cViewPr varScale="1">
        <p:scale>
          <a:sx n="81" d="100"/>
          <a:sy n="81" d="100"/>
        </p:scale>
        <p:origin x="29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8E828-E66C-4089-A244-6DCA4343BA5A}" type="datetimeFigureOut">
              <a:rPr lang="sv-SE" smtClean="0"/>
              <a:t>2016-02-24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05433-20FF-4AC9-899C-CA848D0B4A7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255586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8E828-E66C-4089-A244-6DCA4343BA5A}" type="datetimeFigureOut">
              <a:rPr lang="sv-SE" smtClean="0"/>
              <a:t>2016-02-24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05433-20FF-4AC9-899C-CA848D0B4A7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28200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8E828-E66C-4089-A244-6DCA4343BA5A}" type="datetimeFigureOut">
              <a:rPr lang="sv-SE" smtClean="0"/>
              <a:t>2016-02-24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05433-20FF-4AC9-899C-CA848D0B4A7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928823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8E828-E66C-4089-A244-6DCA4343BA5A}" type="datetimeFigureOut">
              <a:rPr lang="sv-SE" smtClean="0"/>
              <a:t>2016-02-24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05433-20FF-4AC9-899C-CA848D0B4A7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365625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8E828-E66C-4089-A244-6DCA4343BA5A}" type="datetimeFigureOut">
              <a:rPr lang="sv-SE" smtClean="0"/>
              <a:t>2016-02-24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05433-20FF-4AC9-899C-CA848D0B4A7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767650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8E828-E66C-4089-A244-6DCA4343BA5A}" type="datetimeFigureOut">
              <a:rPr lang="sv-SE" smtClean="0"/>
              <a:t>2016-02-24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05433-20FF-4AC9-899C-CA848D0B4A7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862188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8E828-E66C-4089-A244-6DCA4343BA5A}" type="datetimeFigureOut">
              <a:rPr lang="sv-SE" smtClean="0"/>
              <a:t>2016-02-24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05433-20FF-4AC9-899C-CA848D0B4A7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2684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8E828-E66C-4089-A244-6DCA4343BA5A}" type="datetimeFigureOut">
              <a:rPr lang="sv-SE" smtClean="0"/>
              <a:t>2016-02-24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05433-20FF-4AC9-899C-CA848D0B4A7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595276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8E828-E66C-4089-A244-6DCA4343BA5A}" type="datetimeFigureOut">
              <a:rPr lang="sv-SE" smtClean="0"/>
              <a:t>2016-02-24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05433-20FF-4AC9-899C-CA848D0B4A7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01985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8E828-E66C-4089-A244-6DCA4343BA5A}" type="datetimeFigureOut">
              <a:rPr lang="sv-SE" smtClean="0"/>
              <a:t>2016-02-24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05433-20FF-4AC9-899C-CA848D0B4A7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485988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8E828-E66C-4089-A244-6DCA4343BA5A}" type="datetimeFigureOut">
              <a:rPr lang="sv-SE" smtClean="0"/>
              <a:t>2016-02-24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05433-20FF-4AC9-899C-CA848D0B4A7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963020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8E828-E66C-4089-A244-6DCA4343BA5A}" type="datetimeFigureOut">
              <a:rPr lang="sv-SE" smtClean="0"/>
              <a:t>2016-02-24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305433-20FF-4AC9-899C-CA848D0B4A7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819327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9236614" y="5989746"/>
            <a:ext cx="578069" cy="536028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" name="Rectangle 5"/>
          <p:cNvSpPr/>
          <p:nvPr/>
        </p:nvSpPr>
        <p:spPr>
          <a:xfrm>
            <a:off x="1564614" y="663610"/>
            <a:ext cx="609600" cy="15937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sv-SE" dirty="0" err="1" smtClean="0"/>
              <a:t>Kopplingsur</a:t>
            </a:r>
            <a:endParaRPr lang="sv-SE" dirty="0"/>
          </a:p>
        </p:txBody>
      </p:sp>
      <p:sp>
        <p:nvSpPr>
          <p:cNvPr id="7" name="Rectangle 6"/>
          <p:cNvSpPr/>
          <p:nvPr/>
        </p:nvSpPr>
        <p:spPr>
          <a:xfrm>
            <a:off x="7311697" y="677138"/>
            <a:ext cx="1597572" cy="15810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smtClean="0"/>
              <a:t>Kontaktor</a:t>
            </a:r>
          </a:p>
          <a:p>
            <a:pPr algn="ctr"/>
            <a:r>
              <a:rPr lang="sv-SE" dirty="0"/>
              <a:t>ESC440S</a:t>
            </a:r>
          </a:p>
        </p:txBody>
      </p:sp>
      <p:cxnSp>
        <p:nvCxnSpPr>
          <p:cNvPr id="19" name="Elbow Connector 18"/>
          <p:cNvCxnSpPr/>
          <p:nvPr/>
        </p:nvCxnSpPr>
        <p:spPr>
          <a:xfrm rot="16200000" flipV="1">
            <a:off x="7864330" y="1447249"/>
            <a:ext cx="1982240" cy="414958"/>
          </a:xfrm>
          <a:prstGeom prst="bentConnector3">
            <a:avLst>
              <a:gd name="adj1" fmla="val 121580"/>
            </a:avLst>
          </a:prstGeom>
          <a:ln w="381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9236613" y="5527291"/>
            <a:ext cx="578070" cy="57807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1">
                <a:shade val="50000"/>
                <a:alpha val="49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33" name="Rectangle 32"/>
          <p:cNvSpPr/>
          <p:nvPr/>
        </p:nvSpPr>
        <p:spPr>
          <a:xfrm>
            <a:off x="5795986" y="677138"/>
            <a:ext cx="1241778" cy="15810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smtClean="0"/>
              <a:t>3* Säkring</a:t>
            </a:r>
          </a:p>
          <a:p>
            <a:pPr algn="ctr"/>
            <a:r>
              <a:rPr lang="sv-SE" dirty="0"/>
              <a:t>NDN310</a:t>
            </a:r>
          </a:p>
        </p:txBody>
      </p:sp>
      <p:sp>
        <p:nvSpPr>
          <p:cNvPr id="42" name="Rectangle 41"/>
          <p:cNvSpPr/>
          <p:nvPr/>
        </p:nvSpPr>
        <p:spPr>
          <a:xfrm>
            <a:off x="496710" y="663610"/>
            <a:ext cx="662281" cy="159373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sv-SE" dirty="0" smtClean="0"/>
              <a:t>Säkring 1</a:t>
            </a:r>
            <a:endParaRPr lang="sv-SE" dirty="0"/>
          </a:p>
        </p:txBody>
      </p:sp>
      <p:cxnSp>
        <p:nvCxnSpPr>
          <p:cNvPr id="44" name="Elbow Connector 43"/>
          <p:cNvCxnSpPr>
            <a:stCxn id="42" idx="0"/>
          </p:cNvCxnSpPr>
          <p:nvPr/>
        </p:nvCxnSpPr>
        <p:spPr>
          <a:xfrm rot="16200000" flipH="1">
            <a:off x="319874" y="1171586"/>
            <a:ext cx="1563497" cy="547544"/>
          </a:xfrm>
          <a:prstGeom prst="bentConnector3">
            <a:avLst>
              <a:gd name="adj1" fmla="val -14621"/>
            </a:avLst>
          </a:prstGeom>
          <a:ln w="381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Elbow Connector 58"/>
          <p:cNvCxnSpPr>
            <a:stCxn id="33" idx="0"/>
          </p:cNvCxnSpPr>
          <p:nvPr/>
        </p:nvCxnSpPr>
        <p:spPr>
          <a:xfrm rot="16200000" flipH="1">
            <a:off x="5807609" y="1286403"/>
            <a:ext cx="1959695" cy="741164"/>
          </a:xfrm>
          <a:prstGeom prst="bentConnector3">
            <a:avLst>
              <a:gd name="adj1" fmla="val -11665"/>
            </a:avLst>
          </a:prstGeom>
          <a:ln w="381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Rectangle 84"/>
          <p:cNvSpPr/>
          <p:nvPr/>
        </p:nvSpPr>
        <p:spPr>
          <a:xfrm>
            <a:off x="7529272" y="733780"/>
            <a:ext cx="248356" cy="12701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7" name="TextBox 26"/>
          <p:cNvSpPr txBox="1"/>
          <p:nvPr/>
        </p:nvSpPr>
        <p:spPr>
          <a:xfrm>
            <a:off x="9146598" y="5521452"/>
            <a:ext cx="7312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Pump</a:t>
            </a:r>
            <a:endParaRPr lang="sv-SE" dirty="0"/>
          </a:p>
        </p:txBody>
      </p:sp>
      <p:cxnSp>
        <p:nvCxnSpPr>
          <p:cNvPr id="14" name="Vinklad  13"/>
          <p:cNvCxnSpPr>
            <a:stCxn id="3" idx="2"/>
            <a:endCxn id="20" idx="3"/>
          </p:cNvCxnSpPr>
          <p:nvPr/>
        </p:nvCxnSpPr>
        <p:spPr>
          <a:xfrm rot="5400000">
            <a:off x="10107061" y="4876563"/>
            <a:ext cx="647386" cy="1232141"/>
          </a:xfrm>
          <a:prstGeom prst="bentConnector2">
            <a:avLst/>
          </a:prstGeom>
          <a:ln w="38100">
            <a:solidFill>
              <a:schemeClr val="accent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" name="Bildobjekt 2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9281" y="4776839"/>
            <a:ext cx="1570954" cy="207897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94429" y="4384738"/>
            <a:ext cx="704789" cy="784202"/>
          </a:xfrm>
          <a:prstGeom prst="rect">
            <a:avLst/>
          </a:prstGeom>
        </p:spPr>
      </p:pic>
      <p:sp>
        <p:nvSpPr>
          <p:cNvPr id="28" name="Rectangle 27"/>
          <p:cNvSpPr/>
          <p:nvPr/>
        </p:nvSpPr>
        <p:spPr>
          <a:xfrm>
            <a:off x="2335710" y="677136"/>
            <a:ext cx="609600" cy="158105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sv-SE" dirty="0" smtClean="0"/>
              <a:t>Strömställare</a:t>
            </a:r>
            <a:endParaRPr lang="sv-SE" dirty="0"/>
          </a:p>
        </p:txBody>
      </p:sp>
      <p:cxnSp>
        <p:nvCxnSpPr>
          <p:cNvPr id="12" name="Straight Connector 11"/>
          <p:cNvCxnSpPr>
            <a:stCxn id="28" idx="0"/>
            <a:endCxn id="114" idx="4"/>
          </p:cNvCxnSpPr>
          <p:nvPr/>
        </p:nvCxnSpPr>
        <p:spPr>
          <a:xfrm flipV="1">
            <a:off x="2640510" y="293663"/>
            <a:ext cx="0" cy="383473"/>
          </a:xfrm>
          <a:prstGeom prst="line">
            <a:avLst/>
          </a:prstGeom>
          <a:ln w="381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Elbow Connector 17"/>
          <p:cNvCxnSpPr>
            <a:stCxn id="28" idx="2"/>
          </p:cNvCxnSpPr>
          <p:nvPr/>
        </p:nvCxnSpPr>
        <p:spPr>
          <a:xfrm rot="16200000" flipH="1">
            <a:off x="2460809" y="2437888"/>
            <a:ext cx="360863" cy="1460"/>
          </a:xfrm>
          <a:prstGeom prst="bentConnector3">
            <a:avLst>
              <a:gd name="adj1" fmla="val 50000"/>
            </a:avLst>
          </a:prstGeom>
          <a:ln w="38100">
            <a:solidFill>
              <a:schemeClr val="accent2">
                <a:lumMod val="50000"/>
              </a:schemeClr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3" name="Picture 4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0723" y="4418129"/>
            <a:ext cx="400050" cy="495300"/>
          </a:xfrm>
          <a:prstGeom prst="rect">
            <a:avLst/>
          </a:prstGeom>
        </p:spPr>
      </p:pic>
      <p:cxnSp>
        <p:nvCxnSpPr>
          <p:cNvPr id="39" name="Elbow Connector 38"/>
          <p:cNvCxnSpPr>
            <a:stCxn id="20" idx="0"/>
          </p:cNvCxnSpPr>
          <p:nvPr/>
        </p:nvCxnSpPr>
        <p:spPr>
          <a:xfrm rot="16200000" flipV="1">
            <a:off x="8389131" y="4390773"/>
            <a:ext cx="572928" cy="1700107"/>
          </a:xfrm>
          <a:prstGeom prst="bentConnector2">
            <a:avLst/>
          </a:prstGeom>
          <a:ln w="1016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flipH="1">
            <a:off x="6260979" y="4913429"/>
            <a:ext cx="1111664" cy="0"/>
          </a:xfrm>
          <a:prstGeom prst="straightConnector1">
            <a:avLst/>
          </a:prstGeom>
          <a:ln w="101600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5312124" y="4728763"/>
            <a:ext cx="9268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Till pool</a:t>
            </a:r>
            <a:endParaRPr lang="sv-SE" dirty="0"/>
          </a:p>
        </p:txBody>
      </p:sp>
      <p:sp>
        <p:nvSpPr>
          <p:cNvPr id="51" name="Rectangle 50"/>
          <p:cNvSpPr/>
          <p:nvPr/>
        </p:nvSpPr>
        <p:spPr>
          <a:xfrm>
            <a:off x="3427397" y="674642"/>
            <a:ext cx="938566" cy="15833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sv-SE" dirty="0" err="1" smtClean="0"/>
              <a:t>Tidrelä</a:t>
            </a:r>
            <a:endParaRPr lang="sv-SE" dirty="0" smtClean="0"/>
          </a:p>
          <a:p>
            <a:pPr algn="ctr"/>
            <a:r>
              <a:rPr lang="sv-SE" dirty="0"/>
              <a:t>EZN006</a:t>
            </a:r>
          </a:p>
        </p:txBody>
      </p:sp>
      <p:sp>
        <p:nvSpPr>
          <p:cNvPr id="65" name="Rectangle 64"/>
          <p:cNvSpPr/>
          <p:nvPr/>
        </p:nvSpPr>
        <p:spPr>
          <a:xfrm>
            <a:off x="3585269" y="733780"/>
            <a:ext cx="248356" cy="12701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81" name="Rectangle 80"/>
          <p:cNvSpPr/>
          <p:nvPr/>
        </p:nvSpPr>
        <p:spPr>
          <a:xfrm>
            <a:off x="4690782" y="663608"/>
            <a:ext cx="924472" cy="159250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sv-SE" dirty="0" smtClean="0"/>
              <a:t>Kontaktor</a:t>
            </a:r>
          </a:p>
          <a:p>
            <a:pPr algn="ctr"/>
            <a:r>
              <a:rPr lang="sv-SE" dirty="0"/>
              <a:t>ESL225SDC</a:t>
            </a:r>
            <a:endParaRPr lang="sv-SE" dirty="0" smtClean="0"/>
          </a:p>
        </p:txBody>
      </p:sp>
      <p:sp>
        <p:nvSpPr>
          <p:cNvPr id="82" name="Rectangle 81"/>
          <p:cNvSpPr/>
          <p:nvPr/>
        </p:nvSpPr>
        <p:spPr>
          <a:xfrm>
            <a:off x="4804561" y="746017"/>
            <a:ext cx="248356" cy="12701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98" name="TextBox 97"/>
          <p:cNvSpPr txBox="1"/>
          <p:nvPr/>
        </p:nvSpPr>
        <p:spPr>
          <a:xfrm>
            <a:off x="8258787" y="4417424"/>
            <a:ext cx="11801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Flödesvakt</a:t>
            </a:r>
            <a:endParaRPr lang="sv-SE" dirty="0"/>
          </a:p>
        </p:txBody>
      </p:sp>
      <p:cxnSp>
        <p:nvCxnSpPr>
          <p:cNvPr id="103" name="Elbow Connector 102"/>
          <p:cNvCxnSpPr/>
          <p:nvPr/>
        </p:nvCxnSpPr>
        <p:spPr>
          <a:xfrm rot="10800000" flipV="1">
            <a:off x="1158720" y="2266295"/>
            <a:ext cx="3048545" cy="1887556"/>
          </a:xfrm>
          <a:prstGeom prst="bentConnector3">
            <a:avLst>
              <a:gd name="adj1" fmla="val 615"/>
            </a:avLst>
          </a:prstGeom>
          <a:ln w="38100">
            <a:solidFill>
              <a:srgbClr val="FF000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TextBox 104"/>
          <p:cNvSpPr txBox="1"/>
          <p:nvPr/>
        </p:nvSpPr>
        <p:spPr>
          <a:xfrm>
            <a:off x="325582" y="3851078"/>
            <a:ext cx="869149" cy="369332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r>
              <a:rPr lang="sv-SE" dirty="0" smtClean="0"/>
              <a:t>12V DC</a:t>
            </a:r>
            <a:endParaRPr lang="sv-SE" dirty="0"/>
          </a:p>
        </p:txBody>
      </p:sp>
      <p:sp>
        <p:nvSpPr>
          <p:cNvPr id="113" name="Oval 112"/>
          <p:cNvSpPr/>
          <p:nvPr/>
        </p:nvSpPr>
        <p:spPr>
          <a:xfrm>
            <a:off x="4437957" y="115757"/>
            <a:ext cx="162381" cy="18466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14" name="Oval 113"/>
          <p:cNvSpPr/>
          <p:nvPr/>
        </p:nvSpPr>
        <p:spPr>
          <a:xfrm>
            <a:off x="2559319" y="108997"/>
            <a:ext cx="162381" cy="184666"/>
          </a:xfrm>
          <a:prstGeom prst="ellipse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15" name="Oval 114"/>
          <p:cNvSpPr/>
          <p:nvPr/>
        </p:nvSpPr>
        <p:spPr>
          <a:xfrm>
            <a:off x="1773796" y="2559274"/>
            <a:ext cx="162381" cy="173147"/>
          </a:xfrm>
          <a:prstGeom prst="ellipse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119" name="Elbow Connector 118"/>
          <p:cNvCxnSpPr/>
          <p:nvPr/>
        </p:nvCxnSpPr>
        <p:spPr>
          <a:xfrm flipV="1">
            <a:off x="5517703" y="227275"/>
            <a:ext cx="2130544" cy="403950"/>
          </a:xfrm>
          <a:prstGeom prst="bentConnector3">
            <a:avLst>
              <a:gd name="adj1" fmla="val 668"/>
            </a:avLst>
          </a:prstGeom>
          <a:ln w="381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/>
          <p:cNvCxnSpPr/>
          <p:nvPr/>
        </p:nvCxnSpPr>
        <p:spPr>
          <a:xfrm>
            <a:off x="7648244" y="227273"/>
            <a:ext cx="0" cy="447369"/>
          </a:xfrm>
          <a:prstGeom prst="line">
            <a:avLst/>
          </a:prstGeom>
          <a:ln w="381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5" name="TextBox 134"/>
          <p:cNvSpPr txBox="1"/>
          <p:nvPr/>
        </p:nvSpPr>
        <p:spPr>
          <a:xfrm>
            <a:off x="184109" y="2794074"/>
            <a:ext cx="974882" cy="369332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none" rtlCol="0">
            <a:spAutoFit/>
          </a:bodyPr>
          <a:lstStyle/>
          <a:p>
            <a:r>
              <a:rPr lang="sv-SE" dirty="0" smtClean="0">
                <a:solidFill>
                  <a:schemeClr val="bg1"/>
                </a:solidFill>
              </a:rPr>
              <a:t>230V </a:t>
            </a:r>
            <a:r>
              <a:rPr lang="sv-SE" dirty="0">
                <a:solidFill>
                  <a:schemeClr val="bg1"/>
                </a:solidFill>
              </a:rPr>
              <a:t>A</a:t>
            </a:r>
            <a:r>
              <a:rPr lang="sv-SE" dirty="0" smtClean="0">
                <a:solidFill>
                  <a:schemeClr val="bg1"/>
                </a:solidFill>
              </a:rPr>
              <a:t>C</a:t>
            </a:r>
            <a:endParaRPr lang="sv-SE" dirty="0">
              <a:solidFill>
                <a:schemeClr val="bg1"/>
              </a:solidFill>
            </a:endParaRPr>
          </a:p>
        </p:txBody>
      </p:sp>
      <p:cxnSp>
        <p:nvCxnSpPr>
          <p:cNvPr id="139" name="Straight Connector 138"/>
          <p:cNvCxnSpPr>
            <a:stCxn id="42" idx="2"/>
          </p:cNvCxnSpPr>
          <p:nvPr/>
        </p:nvCxnSpPr>
        <p:spPr>
          <a:xfrm flipH="1">
            <a:off x="816443" y="2257344"/>
            <a:ext cx="11408" cy="579225"/>
          </a:xfrm>
          <a:prstGeom prst="line">
            <a:avLst/>
          </a:prstGeom>
          <a:ln w="38100">
            <a:solidFill>
              <a:schemeClr val="accent2">
                <a:lumMod val="50000"/>
              </a:schemeClr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Elbow Connector 33"/>
          <p:cNvCxnSpPr>
            <a:endCxn id="113" idx="6"/>
          </p:cNvCxnSpPr>
          <p:nvPr/>
        </p:nvCxnSpPr>
        <p:spPr>
          <a:xfrm rot="16200000" flipV="1">
            <a:off x="4522359" y="286069"/>
            <a:ext cx="492506" cy="336547"/>
          </a:xfrm>
          <a:prstGeom prst="bentConnector2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Elbow Connector 35"/>
          <p:cNvCxnSpPr>
            <a:stCxn id="113" idx="1"/>
          </p:cNvCxnSpPr>
          <p:nvPr/>
        </p:nvCxnSpPr>
        <p:spPr>
          <a:xfrm rot="16200000" flipH="1" flipV="1">
            <a:off x="4071442" y="253423"/>
            <a:ext cx="500917" cy="279672"/>
          </a:xfrm>
          <a:prstGeom prst="bentConnector3">
            <a:avLst>
              <a:gd name="adj1" fmla="val 11912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Rectangle 70"/>
          <p:cNvSpPr/>
          <p:nvPr/>
        </p:nvSpPr>
        <p:spPr>
          <a:xfrm>
            <a:off x="9206550" y="663608"/>
            <a:ext cx="1557813" cy="15810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smtClean="0"/>
              <a:t>Motorskydds-</a:t>
            </a:r>
          </a:p>
          <a:p>
            <a:pPr algn="ctr"/>
            <a:r>
              <a:rPr lang="sv-SE" dirty="0" smtClean="0"/>
              <a:t>Brytare</a:t>
            </a:r>
          </a:p>
          <a:p>
            <a:pPr algn="ctr"/>
            <a:r>
              <a:rPr lang="sv-SE" dirty="0"/>
              <a:t>MM507N</a:t>
            </a:r>
          </a:p>
        </p:txBody>
      </p:sp>
      <p:pic>
        <p:nvPicPr>
          <p:cNvPr id="60" name="Picture 5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5421" y="3194938"/>
            <a:ext cx="638690" cy="851586"/>
          </a:xfrm>
          <a:prstGeom prst="rect">
            <a:avLst/>
          </a:prstGeom>
        </p:spPr>
      </p:pic>
      <p:cxnSp>
        <p:nvCxnSpPr>
          <p:cNvPr id="68" name="Elbow Connector 67"/>
          <p:cNvCxnSpPr>
            <a:stCxn id="71" idx="2"/>
          </p:cNvCxnSpPr>
          <p:nvPr/>
        </p:nvCxnSpPr>
        <p:spPr>
          <a:xfrm rot="5400000">
            <a:off x="9332021" y="1983397"/>
            <a:ext cx="392176" cy="914697"/>
          </a:xfrm>
          <a:prstGeom prst="bentConnector2">
            <a:avLst/>
          </a:prstGeom>
          <a:ln w="38100">
            <a:solidFill>
              <a:schemeClr val="accent2">
                <a:lumMod val="50000"/>
              </a:schemeClr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Elbow Connector 69"/>
          <p:cNvCxnSpPr/>
          <p:nvPr/>
        </p:nvCxnSpPr>
        <p:spPr>
          <a:xfrm rot="16200000" flipH="1">
            <a:off x="8691790" y="1973838"/>
            <a:ext cx="3721130" cy="1061367"/>
          </a:xfrm>
          <a:prstGeom prst="bentConnector3">
            <a:avLst>
              <a:gd name="adj1" fmla="val -6143"/>
            </a:avLst>
          </a:prstGeom>
          <a:ln w="38100">
            <a:solidFill>
              <a:schemeClr val="accent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Elbow Connector 99"/>
          <p:cNvCxnSpPr>
            <a:stCxn id="33" idx="2"/>
            <a:endCxn id="135" idx="3"/>
          </p:cNvCxnSpPr>
          <p:nvPr/>
        </p:nvCxnSpPr>
        <p:spPr>
          <a:xfrm rot="5400000">
            <a:off x="3427657" y="-10478"/>
            <a:ext cx="720552" cy="5257884"/>
          </a:xfrm>
          <a:prstGeom prst="bentConnector2">
            <a:avLst/>
          </a:prstGeom>
          <a:ln w="38100">
            <a:solidFill>
              <a:schemeClr val="accent2">
                <a:lumMod val="50000"/>
              </a:schemeClr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7" name="TextBox 126"/>
          <p:cNvSpPr txBox="1"/>
          <p:nvPr/>
        </p:nvSpPr>
        <p:spPr>
          <a:xfrm>
            <a:off x="9614111" y="3366830"/>
            <a:ext cx="154920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600" dirty="0" smtClean="0"/>
              <a:t>Manöverbrytare</a:t>
            </a:r>
          </a:p>
          <a:p>
            <a:r>
              <a:rPr lang="sv-SE" sz="1600" dirty="0" smtClean="0"/>
              <a:t>[0,1]</a:t>
            </a:r>
            <a:endParaRPr lang="sv-SE" sz="1600" dirty="0"/>
          </a:p>
          <a:p>
            <a:endParaRPr lang="sv-SE" sz="1600" dirty="0"/>
          </a:p>
        </p:txBody>
      </p:sp>
      <p:cxnSp>
        <p:nvCxnSpPr>
          <p:cNvPr id="25" name="Elbow Connector 24"/>
          <p:cNvCxnSpPr/>
          <p:nvPr/>
        </p:nvCxnSpPr>
        <p:spPr>
          <a:xfrm rot="10800000" flipV="1">
            <a:off x="7158039" y="2268670"/>
            <a:ext cx="1531812" cy="346887"/>
          </a:xfrm>
          <a:prstGeom prst="bentConnector3">
            <a:avLst>
              <a:gd name="adj1" fmla="val 556"/>
            </a:avLst>
          </a:prstGeom>
          <a:ln w="38100">
            <a:solidFill>
              <a:schemeClr val="accent2">
                <a:lumMod val="50000"/>
              </a:schemeClr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Vinklad  89"/>
          <p:cNvCxnSpPr/>
          <p:nvPr/>
        </p:nvCxnSpPr>
        <p:spPr>
          <a:xfrm rot="10800000">
            <a:off x="1374656" y="2241478"/>
            <a:ext cx="1265855" cy="398319"/>
          </a:xfrm>
          <a:prstGeom prst="bentConnector3">
            <a:avLst>
              <a:gd name="adj1" fmla="val 99721"/>
            </a:avLst>
          </a:prstGeom>
          <a:ln w="381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Rak 94"/>
          <p:cNvCxnSpPr>
            <a:stCxn id="115" idx="0"/>
            <a:endCxn id="6" idx="2"/>
          </p:cNvCxnSpPr>
          <p:nvPr/>
        </p:nvCxnSpPr>
        <p:spPr>
          <a:xfrm flipV="1">
            <a:off x="1854987" y="2257343"/>
            <a:ext cx="14427" cy="301931"/>
          </a:xfrm>
          <a:prstGeom prst="line">
            <a:avLst/>
          </a:prstGeom>
          <a:ln w="38100">
            <a:solidFill>
              <a:schemeClr val="accent2">
                <a:lumMod val="50000"/>
              </a:schemeClr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Rak 124"/>
          <p:cNvCxnSpPr/>
          <p:nvPr/>
        </p:nvCxnSpPr>
        <p:spPr>
          <a:xfrm flipH="1">
            <a:off x="4928738" y="2256109"/>
            <a:ext cx="1" cy="169454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Rak 141"/>
          <p:cNvCxnSpPr/>
          <p:nvPr/>
        </p:nvCxnSpPr>
        <p:spPr>
          <a:xfrm flipH="1">
            <a:off x="1194732" y="3950652"/>
            <a:ext cx="374215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Vinklad  149"/>
          <p:cNvCxnSpPr/>
          <p:nvPr/>
        </p:nvCxnSpPr>
        <p:spPr>
          <a:xfrm rot="16200000" flipV="1">
            <a:off x="5975969" y="2274034"/>
            <a:ext cx="264277" cy="4005281"/>
          </a:xfrm>
          <a:prstGeom prst="bentConnector2">
            <a:avLst/>
          </a:prstGeom>
          <a:ln w="3810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7" name="Oval 112"/>
          <p:cNvSpPr/>
          <p:nvPr/>
        </p:nvSpPr>
        <p:spPr>
          <a:xfrm>
            <a:off x="4100877" y="4063699"/>
            <a:ext cx="162381" cy="18466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8" name="Vinklad  7"/>
          <p:cNvCxnSpPr>
            <a:endCxn id="60" idx="1"/>
          </p:cNvCxnSpPr>
          <p:nvPr/>
        </p:nvCxnSpPr>
        <p:spPr>
          <a:xfrm>
            <a:off x="3011729" y="180617"/>
            <a:ext cx="5963692" cy="3440114"/>
          </a:xfrm>
          <a:prstGeom prst="bentConnector3">
            <a:avLst>
              <a:gd name="adj1" fmla="val 1379"/>
            </a:avLst>
          </a:prstGeom>
          <a:ln w="38100">
            <a:solidFill>
              <a:schemeClr val="accent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5517703" y="674641"/>
            <a:ext cx="0" cy="1619461"/>
          </a:xfrm>
          <a:prstGeom prst="line">
            <a:avLst/>
          </a:prstGeom>
          <a:ln w="38100">
            <a:solidFill>
              <a:schemeClr val="accent2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>
            <a:off x="8675595" y="674640"/>
            <a:ext cx="0" cy="1619461"/>
          </a:xfrm>
          <a:prstGeom prst="line">
            <a:avLst/>
          </a:prstGeom>
          <a:ln w="38100">
            <a:solidFill>
              <a:schemeClr val="accent2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>
            <a:off x="4182067" y="607646"/>
            <a:ext cx="0" cy="1619461"/>
          </a:xfrm>
          <a:prstGeom prst="line">
            <a:avLst/>
          </a:pr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Elbow Connector 31"/>
          <p:cNvCxnSpPr/>
          <p:nvPr/>
        </p:nvCxnSpPr>
        <p:spPr>
          <a:xfrm rot="10800000">
            <a:off x="5517703" y="2294104"/>
            <a:ext cx="3457718" cy="1137465"/>
          </a:xfrm>
          <a:prstGeom prst="bentConnector3">
            <a:avLst>
              <a:gd name="adj1" fmla="val 99851"/>
            </a:avLst>
          </a:prstGeom>
          <a:ln w="381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TextBox 83"/>
          <p:cNvSpPr txBox="1"/>
          <p:nvPr/>
        </p:nvSpPr>
        <p:spPr>
          <a:xfrm>
            <a:off x="325582" y="4954362"/>
            <a:ext cx="4365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sv-SE" dirty="0" smtClean="0"/>
              <a:t>Principskiss kopplingsschema – Översikt</a:t>
            </a:r>
          </a:p>
          <a:p>
            <a:endParaRPr lang="sv-SE" dirty="0"/>
          </a:p>
        </p:txBody>
      </p:sp>
      <p:cxnSp>
        <p:nvCxnSpPr>
          <p:cNvPr id="15" name="Elbow Connector 14"/>
          <p:cNvCxnSpPr/>
          <p:nvPr/>
        </p:nvCxnSpPr>
        <p:spPr>
          <a:xfrm rot="10800000" flipV="1">
            <a:off x="1856048" y="180617"/>
            <a:ext cx="1235605" cy="482148"/>
          </a:xfrm>
          <a:prstGeom prst="bentConnector3">
            <a:avLst>
              <a:gd name="adj1" fmla="val 98687"/>
            </a:avLst>
          </a:prstGeom>
          <a:ln w="381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Elbow Connector 23"/>
          <p:cNvCxnSpPr/>
          <p:nvPr/>
        </p:nvCxnSpPr>
        <p:spPr>
          <a:xfrm rot="16200000" flipV="1">
            <a:off x="3308981" y="245756"/>
            <a:ext cx="453517" cy="364670"/>
          </a:xfrm>
          <a:prstGeom prst="bentConnector3">
            <a:avLst>
              <a:gd name="adj1" fmla="val 97753"/>
            </a:avLst>
          </a:prstGeom>
          <a:ln w="381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Elbow Connector 36"/>
          <p:cNvCxnSpPr/>
          <p:nvPr/>
        </p:nvCxnSpPr>
        <p:spPr>
          <a:xfrm rot="16200000" flipV="1">
            <a:off x="2780580" y="751498"/>
            <a:ext cx="3270570" cy="2165119"/>
          </a:xfrm>
          <a:prstGeom prst="bentConnector3">
            <a:avLst>
              <a:gd name="adj1" fmla="val 965"/>
            </a:avLst>
          </a:prstGeom>
          <a:ln w="381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Oval 85"/>
          <p:cNvSpPr/>
          <p:nvPr/>
        </p:nvSpPr>
        <p:spPr>
          <a:xfrm>
            <a:off x="5426874" y="3344995"/>
            <a:ext cx="162381" cy="173147"/>
          </a:xfrm>
          <a:prstGeom prst="ellipse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63" name="Elbow Connector 62"/>
          <p:cNvCxnSpPr/>
          <p:nvPr/>
        </p:nvCxnSpPr>
        <p:spPr>
          <a:xfrm rot="16200000" flipH="1">
            <a:off x="4329556" y="465894"/>
            <a:ext cx="4079457" cy="3718931"/>
          </a:xfrm>
          <a:prstGeom prst="bentConnector3">
            <a:avLst>
              <a:gd name="adj1" fmla="val 85392"/>
            </a:avLst>
          </a:prstGeom>
          <a:ln w="38100">
            <a:solidFill>
              <a:srgbClr val="FF000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ruta 1"/>
          <p:cNvSpPr txBox="1"/>
          <p:nvPr/>
        </p:nvSpPr>
        <p:spPr>
          <a:xfrm>
            <a:off x="275588" y="5666580"/>
            <a:ext cx="39823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err="1" smtClean="0"/>
              <a:t>Tidrelä</a:t>
            </a:r>
            <a:r>
              <a:rPr lang="sv-SE" dirty="0" smtClean="0"/>
              <a:t> EZN006</a:t>
            </a:r>
          </a:p>
          <a:p>
            <a:r>
              <a:rPr lang="en-US" dirty="0" smtClean="0"/>
              <a:t>E </a:t>
            </a:r>
            <a:r>
              <a:rPr lang="en-US" dirty="0"/>
              <a:t>- adjustable time ON timer</a:t>
            </a:r>
            <a:endParaRPr lang="sv-SE" dirty="0"/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5156" y="5704535"/>
            <a:ext cx="2152650" cy="857250"/>
          </a:xfrm>
          <a:prstGeom prst="rect">
            <a:avLst/>
          </a:prstGeom>
        </p:spPr>
      </p:pic>
      <p:sp>
        <p:nvSpPr>
          <p:cNvPr id="9" name="textruta 8"/>
          <p:cNvSpPr txBox="1"/>
          <p:nvPr/>
        </p:nvSpPr>
        <p:spPr>
          <a:xfrm>
            <a:off x="288065" y="5623525"/>
            <a:ext cx="5327189" cy="109866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6235324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9236614" y="5989746"/>
            <a:ext cx="578069" cy="536028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" name="Rectangle 5"/>
          <p:cNvSpPr/>
          <p:nvPr/>
        </p:nvSpPr>
        <p:spPr>
          <a:xfrm>
            <a:off x="1564614" y="663610"/>
            <a:ext cx="609600" cy="15937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sv-SE" dirty="0" err="1" smtClean="0"/>
              <a:t>Kopplingsur</a:t>
            </a:r>
            <a:endParaRPr lang="sv-SE" dirty="0"/>
          </a:p>
        </p:txBody>
      </p:sp>
      <p:sp>
        <p:nvSpPr>
          <p:cNvPr id="7" name="Rectangle 6"/>
          <p:cNvSpPr/>
          <p:nvPr/>
        </p:nvSpPr>
        <p:spPr>
          <a:xfrm>
            <a:off x="7311697" y="677138"/>
            <a:ext cx="1597572" cy="15810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smtClean="0"/>
              <a:t>Kontaktor</a:t>
            </a:r>
          </a:p>
          <a:p>
            <a:pPr algn="ctr"/>
            <a:r>
              <a:rPr lang="sv-SE" dirty="0"/>
              <a:t>ESC440S</a:t>
            </a:r>
          </a:p>
        </p:txBody>
      </p:sp>
      <p:cxnSp>
        <p:nvCxnSpPr>
          <p:cNvPr id="19" name="Elbow Connector 18"/>
          <p:cNvCxnSpPr/>
          <p:nvPr/>
        </p:nvCxnSpPr>
        <p:spPr>
          <a:xfrm rot="16200000" flipV="1">
            <a:off x="7864330" y="1447249"/>
            <a:ext cx="1982240" cy="414958"/>
          </a:xfrm>
          <a:prstGeom prst="bentConnector3">
            <a:avLst>
              <a:gd name="adj1" fmla="val 121580"/>
            </a:avLst>
          </a:prstGeom>
          <a:ln w="381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9236613" y="5527291"/>
            <a:ext cx="578070" cy="57807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1">
                <a:shade val="50000"/>
                <a:alpha val="49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33" name="Rectangle 32"/>
          <p:cNvSpPr/>
          <p:nvPr/>
        </p:nvSpPr>
        <p:spPr>
          <a:xfrm>
            <a:off x="5795986" y="677138"/>
            <a:ext cx="1241778" cy="15810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smtClean="0"/>
              <a:t>3* Säkring</a:t>
            </a:r>
          </a:p>
          <a:p>
            <a:pPr algn="ctr"/>
            <a:r>
              <a:rPr lang="sv-SE" dirty="0"/>
              <a:t>NDN310</a:t>
            </a:r>
          </a:p>
        </p:txBody>
      </p:sp>
      <p:sp>
        <p:nvSpPr>
          <p:cNvPr id="42" name="Rectangle 41"/>
          <p:cNvSpPr/>
          <p:nvPr/>
        </p:nvSpPr>
        <p:spPr>
          <a:xfrm>
            <a:off x="496710" y="663610"/>
            <a:ext cx="662281" cy="159373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sv-SE" dirty="0" smtClean="0"/>
              <a:t>Säkring 1</a:t>
            </a:r>
            <a:endParaRPr lang="sv-SE" dirty="0"/>
          </a:p>
        </p:txBody>
      </p:sp>
      <p:cxnSp>
        <p:nvCxnSpPr>
          <p:cNvPr id="44" name="Elbow Connector 43"/>
          <p:cNvCxnSpPr>
            <a:stCxn id="42" idx="0"/>
          </p:cNvCxnSpPr>
          <p:nvPr/>
        </p:nvCxnSpPr>
        <p:spPr>
          <a:xfrm rot="16200000" flipH="1">
            <a:off x="319874" y="1171586"/>
            <a:ext cx="1563497" cy="547544"/>
          </a:xfrm>
          <a:prstGeom prst="bentConnector3">
            <a:avLst>
              <a:gd name="adj1" fmla="val -14621"/>
            </a:avLst>
          </a:prstGeom>
          <a:ln w="381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Elbow Connector 58"/>
          <p:cNvCxnSpPr>
            <a:stCxn id="33" idx="0"/>
          </p:cNvCxnSpPr>
          <p:nvPr/>
        </p:nvCxnSpPr>
        <p:spPr>
          <a:xfrm rot="16200000" flipH="1">
            <a:off x="5807609" y="1286403"/>
            <a:ext cx="1959695" cy="741164"/>
          </a:xfrm>
          <a:prstGeom prst="bentConnector3">
            <a:avLst>
              <a:gd name="adj1" fmla="val -11665"/>
            </a:avLst>
          </a:prstGeom>
          <a:ln w="381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Rectangle 84"/>
          <p:cNvSpPr/>
          <p:nvPr/>
        </p:nvSpPr>
        <p:spPr>
          <a:xfrm>
            <a:off x="7529272" y="733780"/>
            <a:ext cx="248356" cy="12701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7" name="TextBox 26"/>
          <p:cNvSpPr txBox="1"/>
          <p:nvPr/>
        </p:nvSpPr>
        <p:spPr>
          <a:xfrm>
            <a:off x="9146598" y="5521452"/>
            <a:ext cx="7312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Pump</a:t>
            </a:r>
            <a:endParaRPr lang="sv-SE" dirty="0"/>
          </a:p>
        </p:txBody>
      </p:sp>
      <p:cxnSp>
        <p:nvCxnSpPr>
          <p:cNvPr id="14" name="Vinklad  13"/>
          <p:cNvCxnSpPr>
            <a:stCxn id="3" idx="2"/>
            <a:endCxn id="20" idx="3"/>
          </p:cNvCxnSpPr>
          <p:nvPr/>
        </p:nvCxnSpPr>
        <p:spPr>
          <a:xfrm rot="5400000">
            <a:off x="10107061" y="4876563"/>
            <a:ext cx="647386" cy="1232141"/>
          </a:xfrm>
          <a:prstGeom prst="bentConnector2">
            <a:avLst/>
          </a:prstGeom>
          <a:ln w="38100">
            <a:solidFill>
              <a:schemeClr val="accent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" name="Bildobjekt 2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9281" y="4776839"/>
            <a:ext cx="1570954" cy="207897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94429" y="4384738"/>
            <a:ext cx="704789" cy="784202"/>
          </a:xfrm>
          <a:prstGeom prst="rect">
            <a:avLst/>
          </a:prstGeom>
        </p:spPr>
      </p:pic>
      <p:sp>
        <p:nvSpPr>
          <p:cNvPr id="28" name="Rectangle 27"/>
          <p:cNvSpPr/>
          <p:nvPr/>
        </p:nvSpPr>
        <p:spPr>
          <a:xfrm>
            <a:off x="2335710" y="677136"/>
            <a:ext cx="609600" cy="158105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sv-SE" dirty="0" smtClean="0"/>
              <a:t>Strömställare</a:t>
            </a:r>
            <a:endParaRPr lang="sv-SE" dirty="0"/>
          </a:p>
        </p:txBody>
      </p:sp>
      <p:cxnSp>
        <p:nvCxnSpPr>
          <p:cNvPr id="18" name="Elbow Connector 17"/>
          <p:cNvCxnSpPr>
            <a:stCxn id="28" idx="2"/>
          </p:cNvCxnSpPr>
          <p:nvPr/>
        </p:nvCxnSpPr>
        <p:spPr>
          <a:xfrm rot="16200000" flipH="1">
            <a:off x="2460809" y="2437888"/>
            <a:ext cx="360863" cy="1460"/>
          </a:xfrm>
          <a:prstGeom prst="bentConnector3">
            <a:avLst>
              <a:gd name="adj1" fmla="val 50000"/>
            </a:avLst>
          </a:prstGeom>
          <a:ln w="38100">
            <a:solidFill>
              <a:schemeClr val="accent2">
                <a:lumMod val="50000"/>
              </a:schemeClr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3" name="Picture 4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0723" y="4418129"/>
            <a:ext cx="400050" cy="495300"/>
          </a:xfrm>
          <a:prstGeom prst="rect">
            <a:avLst/>
          </a:prstGeom>
        </p:spPr>
      </p:pic>
      <p:cxnSp>
        <p:nvCxnSpPr>
          <p:cNvPr id="39" name="Elbow Connector 38"/>
          <p:cNvCxnSpPr>
            <a:stCxn id="20" idx="0"/>
          </p:cNvCxnSpPr>
          <p:nvPr/>
        </p:nvCxnSpPr>
        <p:spPr>
          <a:xfrm rot="16200000" flipV="1">
            <a:off x="8389131" y="4390773"/>
            <a:ext cx="572928" cy="1700107"/>
          </a:xfrm>
          <a:prstGeom prst="bentConnector2">
            <a:avLst/>
          </a:prstGeom>
          <a:ln w="1016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flipH="1">
            <a:off x="6260979" y="4913429"/>
            <a:ext cx="1111664" cy="0"/>
          </a:xfrm>
          <a:prstGeom prst="straightConnector1">
            <a:avLst/>
          </a:prstGeom>
          <a:ln w="101600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5312124" y="4728763"/>
            <a:ext cx="9268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Till pool</a:t>
            </a:r>
            <a:endParaRPr lang="sv-SE" dirty="0"/>
          </a:p>
        </p:txBody>
      </p:sp>
      <p:sp>
        <p:nvSpPr>
          <p:cNvPr id="51" name="Rectangle 50"/>
          <p:cNvSpPr/>
          <p:nvPr/>
        </p:nvSpPr>
        <p:spPr>
          <a:xfrm>
            <a:off x="3427397" y="674642"/>
            <a:ext cx="938566" cy="15833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sv-SE" dirty="0" err="1" smtClean="0"/>
              <a:t>Tidrelä</a:t>
            </a:r>
            <a:endParaRPr lang="sv-SE" dirty="0" smtClean="0"/>
          </a:p>
          <a:p>
            <a:pPr algn="ctr"/>
            <a:r>
              <a:rPr lang="sv-SE" dirty="0"/>
              <a:t>EZN006</a:t>
            </a:r>
          </a:p>
        </p:txBody>
      </p:sp>
      <p:sp>
        <p:nvSpPr>
          <p:cNvPr id="65" name="Rectangle 64"/>
          <p:cNvSpPr/>
          <p:nvPr/>
        </p:nvSpPr>
        <p:spPr>
          <a:xfrm>
            <a:off x="3585269" y="733780"/>
            <a:ext cx="248356" cy="12701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81" name="Rectangle 80"/>
          <p:cNvSpPr/>
          <p:nvPr/>
        </p:nvSpPr>
        <p:spPr>
          <a:xfrm>
            <a:off x="4690782" y="663608"/>
            <a:ext cx="924472" cy="159250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sv-SE" dirty="0" smtClean="0"/>
              <a:t>Kontaktor</a:t>
            </a:r>
          </a:p>
          <a:p>
            <a:pPr algn="ctr"/>
            <a:r>
              <a:rPr lang="sv-SE" dirty="0"/>
              <a:t>ESL225SDC</a:t>
            </a:r>
            <a:endParaRPr lang="sv-SE" dirty="0" smtClean="0"/>
          </a:p>
        </p:txBody>
      </p:sp>
      <p:sp>
        <p:nvSpPr>
          <p:cNvPr id="82" name="Rectangle 81"/>
          <p:cNvSpPr/>
          <p:nvPr/>
        </p:nvSpPr>
        <p:spPr>
          <a:xfrm>
            <a:off x="4804561" y="746017"/>
            <a:ext cx="248356" cy="12701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98" name="TextBox 97"/>
          <p:cNvSpPr txBox="1"/>
          <p:nvPr/>
        </p:nvSpPr>
        <p:spPr>
          <a:xfrm>
            <a:off x="8258787" y="4417424"/>
            <a:ext cx="11801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Flödesvakt</a:t>
            </a:r>
            <a:endParaRPr lang="sv-SE" dirty="0"/>
          </a:p>
        </p:txBody>
      </p:sp>
      <p:cxnSp>
        <p:nvCxnSpPr>
          <p:cNvPr id="103" name="Elbow Connector 102"/>
          <p:cNvCxnSpPr/>
          <p:nvPr/>
        </p:nvCxnSpPr>
        <p:spPr>
          <a:xfrm rot="10800000" flipV="1">
            <a:off x="1158720" y="2266295"/>
            <a:ext cx="3048545" cy="1887556"/>
          </a:xfrm>
          <a:prstGeom prst="bentConnector3">
            <a:avLst>
              <a:gd name="adj1" fmla="val 615"/>
            </a:avLst>
          </a:prstGeom>
          <a:ln w="38100">
            <a:solidFill>
              <a:srgbClr val="FF000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TextBox 104"/>
          <p:cNvSpPr txBox="1"/>
          <p:nvPr/>
        </p:nvSpPr>
        <p:spPr>
          <a:xfrm>
            <a:off x="325582" y="3851078"/>
            <a:ext cx="869149" cy="369332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r>
              <a:rPr lang="sv-SE" dirty="0" smtClean="0"/>
              <a:t>12V DC</a:t>
            </a:r>
            <a:endParaRPr lang="sv-SE" dirty="0"/>
          </a:p>
        </p:txBody>
      </p:sp>
      <p:sp>
        <p:nvSpPr>
          <p:cNvPr id="115" name="Oval 114"/>
          <p:cNvSpPr/>
          <p:nvPr/>
        </p:nvSpPr>
        <p:spPr>
          <a:xfrm>
            <a:off x="1773796" y="2559274"/>
            <a:ext cx="162381" cy="173147"/>
          </a:xfrm>
          <a:prstGeom prst="ellipse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119" name="Elbow Connector 118"/>
          <p:cNvCxnSpPr/>
          <p:nvPr/>
        </p:nvCxnSpPr>
        <p:spPr>
          <a:xfrm flipV="1">
            <a:off x="5517703" y="227275"/>
            <a:ext cx="2130544" cy="403950"/>
          </a:xfrm>
          <a:prstGeom prst="bentConnector3">
            <a:avLst>
              <a:gd name="adj1" fmla="val 668"/>
            </a:avLst>
          </a:prstGeom>
          <a:ln w="381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/>
          <p:cNvCxnSpPr/>
          <p:nvPr/>
        </p:nvCxnSpPr>
        <p:spPr>
          <a:xfrm>
            <a:off x="7648244" y="227273"/>
            <a:ext cx="0" cy="447369"/>
          </a:xfrm>
          <a:prstGeom prst="line">
            <a:avLst/>
          </a:prstGeom>
          <a:ln w="381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5" name="TextBox 134"/>
          <p:cNvSpPr txBox="1"/>
          <p:nvPr/>
        </p:nvSpPr>
        <p:spPr>
          <a:xfrm>
            <a:off x="184109" y="2794074"/>
            <a:ext cx="974882" cy="369332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none" rtlCol="0">
            <a:spAutoFit/>
          </a:bodyPr>
          <a:lstStyle/>
          <a:p>
            <a:r>
              <a:rPr lang="sv-SE" dirty="0" smtClean="0">
                <a:solidFill>
                  <a:schemeClr val="bg1"/>
                </a:solidFill>
              </a:rPr>
              <a:t>230V </a:t>
            </a:r>
            <a:r>
              <a:rPr lang="sv-SE" dirty="0">
                <a:solidFill>
                  <a:schemeClr val="bg1"/>
                </a:solidFill>
              </a:rPr>
              <a:t>A</a:t>
            </a:r>
            <a:r>
              <a:rPr lang="sv-SE" dirty="0" smtClean="0">
                <a:solidFill>
                  <a:schemeClr val="bg1"/>
                </a:solidFill>
              </a:rPr>
              <a:t>C</a:t>
            </a:r>
            <a:endParaRPr lang="sv-SE" dirty="0">
              <a:solidFill>
                <a:schemeClr val="bg1"/>
              </a:solidFill>
            </a:endParaRPr>
          </a:p>
        </p:txBody>
      </p:sp>
      <p:cxnSp>
        <p:nvCxnSpPr>
          <p:cNvPr id="139" name="Straight Connector 138"/>
          <p:cNvCxnSpPr>
            <a:stCxn id="42" idx="2"/>
          </p:cNvCxnSpPr>
          <p:nvPr/>
        </p:nvCxnSpPr>
        <p:spPr>
          <a:xfrm flipH="1">
            <a:off x="816443" y="2257344"/>
            <a:ext cx="11408" cy="579225"/>
          </a:xfrm>
          <a:prstGeom prst="line">
            <a:avLst/>
          </a:prstGeom>
          <a:ln w="38100">
            <a:solidFill>
              <a:schemeClr val="accent2">
                <a:lumMod val="50000"/>
              </a:schemeClr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Rectangle 70"/>
          <p:cNvSpPr/>
          <p:nvPr/>
        </p:nvSpPr>
        <p:spPr>
          <a:xfrm>
            <a:off x="9206550" y="663608"/>
            <a:ext cx="1557813" cy="15810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smtClean="0"/>
              <a:t>Motorskydds-</a:t>
            </a:r>
          </a:p>
          <a:p>
            <a:pPr algn="ctr"/>
            <a:r>
              <a:rPr lang="sv-SE" dirty="0" smtClean="0"/>
              <a:t>Brytare</a:t>
            </a:r>
          </a:p>
          <a:p>
            <a:pPr algn="ctr"/>
            <a:r>
              <a:rPr lang="sv-SE" dirty="0"/>
              <a:t>MM507N</a:t>
            </a:r>
          </a:p>
        </p:txBody>
      </p:sp>
      <p:pic>
        <p:nvPicPr>
          <p:cNvPr id="60" name="Picture 5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5421" y="3194938"/>
            <a:ext cx="638690" cy="851586"/>
          </a:xfrm>
          <a:prstGeom prst="rect">
            <a:avLst/>
          </a:prstGeom>
        </p:spPr>
      </p:pic>
      <p:cxnSp>
        <p:nvCxnSpPr>
          <p:cNvPr id="68" name="Elbow Connector 67"/>
          <p:cNvCxnSpPr>
            <a:stCxn id="71" idx="2"/>
          </p:cNvCxnSpPr>
          <p:nvPr/>
        </p:nvCxnSpPr>
        <p:spPr>
          <a:xfrm rot="5400000">
            <a:off x="9332021" y="1983397"/>
            <a:ext cx="392176" cy="914697"/>
          </a:xfrm>
          <a:prstGeom prst="bentConnector2">
            <a:avLst/>
          </a:prstGeom>
          <a:ln w="38100">
            <a:solidFill>
              <a:schemeClr val="accent2">
                <a:lumMod val="50000"/>
              </a:schemeClr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Elbow Connector 69"/>
          <p:cNvCxnSpPr/>
          <p:nvPr/>
        </p:nvCxnSpPr>
        <p:spPr>
          <a:xfrm rot="16200000" flipH="1">
            <a:off x="8691790" y="1973838"/>
            <a:ext cx="3721130" cy="1061367"/>
          </a:xfrm>
          <a:prstGeom prst="bentConnector3">
            <a:avLst>
              <a:gd name="adj1" fmla="val -6143"/>
            </a:avLst>
          </a:prstGeom>
          <a:ln w="38100">
            <a:solidFill>
              <a:schemeClr val="accent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Elbow Connector 99"/>
          <p:cNvCxnSpPr>
            <a:stCxn id="33" idx="2"/>
            <a:endCxn id="135" idx="3"/>
          </p:cNvCxnSpPr>
          <p:nvPr/>
        </p:nvCxnSpPr>
        <p:spPr>
          <a:xfrm rot="5400000">
            <a:off x="3427657" y="-10478"/>
            <a:ext cx="720552" cy="5257884"/>
          </a:xfrm>
          <a:prstGeom prst="bentConnector2">
            <a:avLst/>
          </a:prstGeom>
          <a:ln w="38100">
            <a:solidFill>
              <a:schemeClr val="accent2">
                <a:lumMod val="50000"/>
              </a:schemeClr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7" name="TextBox 126"/>
          <p:cNvSpPr txBox="1"/>
          <p:nvPr/>
        </p:nvSpPr>
        <p:spPr>
          <a:xfrm>
            <a:off x="9558705" y="3336480"/>
            <a:ext cx="1549207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600" dirty="0" smtClean="0"/>
              <a:t>Manöverbrytare</a:t>
            </a:r>
          </a:p>
          <a:p>
            <a:r>
              <a:rPr lang="sv-SE" sz="1600" dirty="0" smtClean="0"/>
              <a:t>[0,1]</a:t>
            </a:r>
            <a:endParaRPr lang="sv-SE" sz="1600" dirty="0"/>
          </a:p>
          <a:p>
            <a:endParaRPr lang="sv-SE" dirty="0"/>
          </a:p>
        </p:txBody>
      </p:sp>
      <p:cxnSp>
        <p:nvCxnSpPr>
          <p:cNvPr id="25" name="Elbow Connector 24"/>
          <p:cNvCxnSpPr/>
          <p:nvPr/>
        </p:nvCxnSpPr>
        <p:spPr>
          <a:xfrm rot="10800000" flipV="1">
            <a:off x="7158039" y="2268670"/>
            <a:ext cx="1531812" cy="346887"/>
          </a:xfrm>
          <a:prstGeom prst="bentConnector3">
            <a:avLst>
              <a:gd name="adj1" fmla="val 556"/>
            </a:avLst>
          </a:prstGeom>
          <a:ln w="38100">
            <a:solidFill>
              <a:schemeClr val="accent2">
                <a:lumMod val="50000"/>
              </a:schemeClr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Rak 94"/>
          <p:cNvCxnSpPr>
            <a:stCxn id="115" idx="0"/>
            <a:endCxn id="6" idx="2"/>
          </p:cNvCxnSpPr>
          <p:nvPr/>
        </p:nvCxnSpPr>
        <p:spPr>
          <a:xfrm flipV="1">
            <a:off x="1854987" y="2257343"/>
            <a:ext cx="14427" cy="301931"/>
          </a:xfrm>
          <a:prstGeom prst="line">
            <a:avLst/>
          </a:prstGeom>
          <a:ln w="38100">
            <a:solidFill>
              <a:schemeClr val="accent2">
                <a:lumMod val="50000"/>
              </a:schemeClr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Rak 124"/>
          <p:cNvCxnSpPr/>
          <p:nvPr/>
        </p:nvCxnSpPr>
        <p:spPr>
          <a:xfrm flipH="1">
            <a:off x="4928738" y="2256109"/>
            <a:ext cx="1" cy="169454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Vinklad  149"/>
          <p:cNvCxnSpPr/>
          <p:nvPr/>
        </p:nvCxnSpPr>
        <p:spPr>
          <a:xfrm rot="16200000" flipV="1">
            <a:off x="5975969" y="2274034"/>
            <a:ext cx="264277" cy="4005281"/>
          </a:xfrm>
          <a:prstGeom prst="bentConnector2">
            <a:avLst/>
          </a:prstGeom>
          <a:ln w="3810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7" name="Oval 112"/>
          <p:cNvSpPr/>
          <p:nvPr/>
        </p:nvSpPr>
        <p:spPr>
          <a:xfrm>
            <a:off x="4100877" y="4063699"/>
            <a:ext cx="162381" cy="18466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10" name="Straight Connector 9"/>
          <p:cNvCxnSpPr/>
          <p:nvPr/>
        </p:nvCxnSpPr>
        <p:spPr>
          <a:xfrm>
            <a:off x="5517703" y="674641"/>
            <a:ext cx="0" cy="1619461"/>
          </a:xfrm>
          <a:prstGeom prst="line">
            <a:avLst/>
          </a:prstGeom>
          <a:ln w="38100">
            <a:solidFill>
              <a:schemeClr val="accent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>
            <a:off x="8675595" y="674640"/>
            <a:ext cx="0" cy="1619461"/>
          </a:xfrm>
          <a:prstGeom prst="line">
            <a:avLst/>
          </a:prstGeom>
          <a:ln w="38100">
            <a:solidFill>
              <a:schemeClr val="accent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Elbow Connector 31"/>
          <p:cNvCxnSpPr/>
          <p:nvPr/>
        </p:nvCxnSpPr>
        <p:spPr>
          <a:xfrm rot="10800000">
            <a:off x="5517703" y="2294104"/>
            <a:ext cx="3457718" cy="1137465"/>
          </a:xfrm>
          <a:prstGeom prst="bentConnector3">
            <a:avLst>
              <a:gd name="adj1" fmla="val 99851"/>
            </a:avLst>
          </a:prstGeom>
          <a:ln w="38100">
            <a:solidFill>
              <a:schemeClr val="accent2">
                <a:lumMod val="50000"/>
              </a:schemeClr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325582" y="4954362"/>
            <a:ext cx="466162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3B. </a:t>
            </a:r>
            <a:r>
              <a:rPr lang="sv-SE" dirty="0"/>
              <a:t>Driftläge </a:t>
            </a:r>
            <a:r>
              <a:rPr lang="sv-SE" dirty="0" smtClean="0"/>
              <a:t>Strömställare - On</a:t>
            </a:r>
            <a:r>
              <a:rPr lang="sv-SE" dirty="0"/>
              <a:t/>
            </a:r>
            <a:br>
              <a:rPr lang="sv-SE" dirty="0"/>
            </a:br>
            <a:r>
              <a:rPr lang="sv-SE" dirty="0"/>
              <a:t>Startsekvens avslutad (t &gt; </a:t>
            </a:r>
            <a:r>
              <a:rPr lang="sv-SE" dirty="0" smtClean="0"/>
              <a:t>4 </a:t>
            </a:r>
            <a:r>
              <a:rPr lang="sv-SE" dirty="0"/>
              <a:t>sek)</a:t>
            </a:r>
          </a:p>
          <a:p>
            <a:endParaRPr lang="sv-SE" dirty="0"/>
          </a:p>
          <a:p>
            <a:r>
              <a:rPr lang="sv-SE" dirty="0"/>
              <a:t>Pumpdrift PÅ, styrd av Flödesvakt som indikerar flöde.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9169623" y="301925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1</a:t>
            </a:r>
            <a:endParaRPr lang="sv-SE" dirty="0"/>
          </a:p>
        </p:txBody>
      </p:sp>
      <p:cxnSp>
        <p:nvCxnSpPr>
          <p:cNvPr id="62" name="Vinklad  7"/>
          <p:cNvCxnSpPr/>
          <p:nvPr/>
        </p:nvCxnSpPr>
        <p:spPr>
          <a:xfrm>
            <a:off x="3092778" y="208089"/>
            <a:ext cx="5882643" cy="3412642"/>
          </a:xfrm>
          <a:prstGeom prst="bentConnector3">
            <a:avLst>
              <a:gd name="adj1" fmla="val -109"/>
            </a:avLst>
          </a:prstGeom>
          <a:ln w="38100">
            <a:solidFill>
              <a:schemeClr val="accent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Elbow Connector 62"/>
          <p:cNvCxnSpPr/>
          <p:nvPr/>
        </p:nvCxnSpPr>
        <p:spPr>
          <a:xfrm rot="16200000" flipV="1">
            <a:off x="2780580" y="751498"/>
            <a:ext cx="3270570" cy="2165119"/>
          </a:xfrm>
          <a:prstGeom prst="bentConnector3">
            <a:avLst>
              <a:gd name="adj1" fmla="val 965"/>
            </a:avLst>
          </a:prstGeom>
          <a:ln w="381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Oval 63"/>
          <p:cNvSpPr/>
          <p:nvPr/>
        </p:nvSpPr>
        <p:spPr>
          <a:xfrm>
            <a:off x="5426874" y="3344995"/>
            <a:ext cx="162381" cy="173147"/>
          </a:xfrm>
          <a:prstGeom prst="ellipse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73" name="Elbow Connector 72"/>
          <p:cNvCxnSpPr/>
          <p:nvPr/>
        </p:nvCxnSpPr>
        <p:spPr>
          <a:xfrm rot="16200000" flipV="1">
            <a:off x="3308981" y="245756"/>
            <a:ext cx="453517" cy="364670"/>
          </a:xfrm>
          <a:prstGeom prst="bentConnector3">
            <a:avLst>
              <a:gd name="adj1" fmla="val 97753"/>
            </a:avLst>
          </a:prstGeom>
          <a:ln w="381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Elbow Connector 68"/>
          <p:cNvCxnSpPr/>
          <p:nvPr/>
        </p:nvCxnSpPr>
        <p:spPr>
          <a:xfrm rot="16200000" flipH="1">
            <a:off x="4286127" y="422465"/>
            <a:ext cx="4166316" cy="3718930"/>
          </a:xfrm>
          <a:prstGeom prst="bentConnector3">
            <a:avLst>
              <a:gd name="adj1" fmla="val 86098"/>
            </a:avLst>
          </a:prstGeom>
          <a:ln w="38100">
            <a:solidFill>
              <a:srgbClr val="FF0000"/>
            </a:solidFill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Elbow Connector 74"/>
          <p:cNvCxnSpPr/>
          <p:nvPr/>
        </p:nvCxnSpPr>
        <p:spPr>
          <a:xfrm rot="16200000" flipV="1">
            <a:off x="4477100" y="240809"/>
            <a:ext cx="492507" cy="427067"/>
          </a:xfrm>
          <a:prstGeom prst="bentConnector3">
            <a:avLst>
              <a:gd name="adj1" fmla="val 101302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Elbow Connector 60"/>
          <p:cNvCxnSpPr/>
          <p:nvPr/>
        </p:nvCxnSpPr>
        <p:spPr>
          <a:xfrm rot="5400000">
            <a:off x="2632122" y="216478"/>
            <a:ext cx="469047" cy="452269"/>
          </a:xfrm>
          <a:prstGeom prst="bentConnector3">
            <a:avLst>
              <a:gd name="adj1" fmla="val 536"/>
            </a:avLst>
          </a:prstGeom>
          <a:ln w="381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Rak 65"/>
          <p:cNvCxnSpPr/>
          <p:nvPr/>
        </p:nvCxnSpPr>
        <p:spPr>
          <a:xfrm flipH="1">
            <a:off x="1194732" y="3950652"/>
            <a:ext cx="374215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Vinklad  89"/>
          <p:cNvCxnSpPr/>
          <p:nvPr/>
        </p:nvCxnSpPr>
        <p:spPr>
          <a:xfrm rot="10800000">
            <a:off x="1374656" y="2241478"/>
            <a:ext cx="1265855" cy="398319"/>
          </a:xfrm>
          <a:prstGeom prst="bentConnector3">
            <a:avLst>
              <a:gd name="adj1" fmla="val 99721"/>
            </a:avLst>
          </a:prstGeom>
          <a:ln w="381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353024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9236614" y="5989746"/>
            <a:ext cx="578069" cy="536028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" name="Rectangle 5"/>
          <p:cNvSpPr/>
          <p:nvPr/>
        </p:nvSpPr>
        <p:spPr>
          <a:xfrm>
            <a:off x="1564614" y="663610"/>
            <a:ext cx="609600" cy="15937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sv-SE" dirty="0" err="1" smtClean="0"/>
              <a:t>Kopplingsur</a:t>
            </a:r>
            <a:endParaRPr lang="sv-SE" dirty="0"/>
          </a:p>
        </p:txBody>
      </p:sp>
      <p:sp>
        <p:nvSpPr>
          <p:cNvPr id="7" name="Rectangle 6"/>
          <p:cNvSpPr/>
          <p:nvPr/>
        </p:nvSpPr>
        <p:spPr>
          <a:xfrm>
            <a:off x="7311697" y="677138"/>
            <a:ext cx="1597572" cy="15810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smtClean="0"/>
              <a:t>Kontaktor</a:t>
            </a:r>
          </a:p>
          <a:p>
            <a:pPr algn="ctr"/>
            <a:r>
              <a:rPr lang="sv-SE" dirty="0"/>
              <a:t>ESC440S</a:t>
            </a:r>
          </a:p>
        </p:txBody>
      </p:sp>
      <p:sp>
        <p:nvSpPr>
          <p:cNvPr id="20" name="Rectangle 19"/>
          <p:cNvSpPr/>
          <p:nvPr/>
        </p:nvSpPr>
        <p:spPr>
          <a:xfrm>
            <a:off x="9236613" y="5527291"/>
            <a:ext cx="578070" cy="57807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1">
                <a:shade val="50000"/>
                <a:alpha val="49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33" name="Rectangle 32"/>
          <p:cNvSpPr/>
          <p:nvPr/>
        </p:nvSpPr>
        <p:spPr>
          <a:xfrm>
            <a:off x="5795986" y="677138"/>
            <a:ext cx="1241778" cy="15810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smtClean="0"/>
              <a:t>3* Säkring</a:t>
            </a:r>
          </a:p>
          <a:p>
            <a:pPr algn="ctr"/>
            <a:r>
              <a:rPr lang="sv-SE" dirty="0"/>
              <a:t>NDN310</a:t>
            </a:r>
          </a:p>
        </p:txBody>
      </p:sp>
      <p:sp>
        <p:nvSpPr>
          <p:cNvPr id="42" name="Rectangle 41"/>
          <p:cNvSpPr/>
          <p:nvPr/>
        </p:nvSpPr>
        <p:spPr>
          <a:xfrm>
            <a:off x="496710" y="663610"/>
            <a:ext cx="662281" cy="159373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sv-SE" dirty="0" smtClean="0"/>
              <a:t>Säkring 1</a:t>
            </a:r>
            <a:endParaRPr lang="sv-SE" dirty="0"/>
          </a:p>
        </p:txBody>
      </p:sp>
      <p:cxnSp>
        <p:nvCxnSpPr>
          <p:cNvPr id="44" name="Elbow Connector 43"/>
          <p:cNvCxnSpPr>
            <a:stCxn id="42" idx="0"/>
          </p:cNvCxnSpPr>
          <p:nvPr/>
        </p:nvCxnSpPr>
        <p:spPr>
          <a:xfrm rot="16200000" flipH="1">
            <a:off x="319874" y="1171586"/>
            <a:ext cx="1563497" cy="547544"/>
          </a:xfrm>
          <a:prstGeom prst="bentConnector3">
            <a:avLst>
              <a:gd name="adj1" fmla="val -14621"/>
            </a:avLst>
          </a:prstGeom>
          <a:ln w="381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Elbow Connector 58"/>
          <p:cNvCxnSpPr>
            <a:stCxn id="33" idx="0"/>
          </p:cNvCxnSpPr>
          <p:nvPr/>
        </p:nvCxnSpPr>
        <p:spPr>
          <a:xfrm rot="16200000" flipH="1">
            <a:off x="5807609" y="1286403"/>
            <a:ext cx="1959695" cy="741164"/>
          </a:xfrm>
          <a:prstGeom prst="bentConnector3">
            <a:avLst>
              <a:gd name="adj1" fmla="val -11665"/>
            </a:avLst>
          </a:prstGeom>
          <a:ln w="381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Rectangle 84"/>
          <p:cNvSpPr/>
          <p:nvPr/>
        </p:nvSpPr>
        <p:spPr>
          <a:xfrm>
            <a:off x="7529272" y="733780"/>
            <a:ext cx="248356" cy="12701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7" name="TextBox 26"/>
          <p:cNvSpPr txBox="1"/>
          <p:nvPr/>
        </p:nvSpPr>
        <p:spPr>
          <a:xfrm>
            <a:off x="9146598" y="5521452"/>
            <a:ext cx="7312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Pump</a:t>
            </a:r>
            <a:endParaRPr lang="sv-SE" dirty="0"/>
          </a:p>
        </p:txBody>
      </p:sp>
      <p:pic>
        <p:nvPicPr>
          <p:cNvPr id="30" name="Bildobjekt 2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9281" y="4776839"/>
            <a:ext cx="1570954" cy="207897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94429" y="4384738"/>
            <a:ext cx="704789" cy="784202"/>
          </a:xfrm>
          <a:prstGeom prst="rect">
            <a:avLst/>
          </a:prstGeom>
        </p:spPr>
      </p:pic>
      <p:sp>
        <p:nvSpPr>
          <p:cNvPr id="28" name="Rectangle 27"/>
          <p:cNvSpPr/>
          <p:nvPr/>
        </p:nvSpPr>
        <p:spPr>
          <a:xfrm>
            <a:off x="2335710" y="677136"/>
            <a:ext cx="609600" cy="158105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sv-SE" dirty="0" smtClean="0"/>
              <a:t>Strömställare</a:t>
            </a:r>
            <a:endParaRPr lang="sv-SE" dirty="0"/>
          </a:p>
        </p:txBody>
      </p:sp>
      <p:cxnSp>
        <p:nvCxnSpPr>
          <p:cNvPr id="18" name="Elbow Connector 17"/>
          <p:cNvCxnSpPr>
            <a:stCxn id="28" idx="2"/>
          </p:cNvCxnSpPr>
          <p:nvPr/>
        </p:nvCxnSpPr>
        <p:spPr>
          <a:xfrm rot="16200000" flipH="1">
            <a:off x="2460809" y="2437888"/>
            <a:ext cx="360863" cy="1460"/>
          </a:xfrm>
          <a:prstGeom prst="bentConnector3">
            <a:avLst>
              <a:gd name="adj1" fmla="val 50000"/>
            </a:avLst>
          </a:prstGeom>
          <a:ln w="38100">
            <a:solidFill>
              <a:schemeClr val="accent2">
                <a:lumMod val="50000"/>
              </a:schemeClr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3" name="Picture 4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0723" y="4418129"/>
            <a:ext cx="400050" cy="495300"/>
          </a:xfrm>
          <a:prstGeom prst="rect">
            <a:avLst/>
          </a:prstGeom>
        </p:spPr>
      </p:pic>
      <p:cxnSp>
        <p:nvCxnSpPr>
          <p:cNvPr id="39" name="Elbow Connector 38"/>
          <p:cNvCxnSpPr>
            <a:stCxn id="20" idx="0"/>
          </p:cNvCxnSpPr>
          <p:nvPr/>
        </p:nvCxnSpPr>
        <p:spPr>
          <a:xfrm rot="16200000" flipV="1">
            <a:off x="8389131" y="4390773"/>
            <a:ext cx="572928" cy="1700107"/>
          </a:xfrm>
          <a:prstGeom prst="bentConnector2">
            <a:avLst/>
          </a:prstGeom>
          <a:ln w="1016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flipH="1">
            <a:off x="6260979" y="4913429"/>
            <a:ext cx="1111664" cy="0"/>
          </a:xfrm>
          <a:prstGeom prst="straightConnector1">
            <a:avLst/>
          </a:prstGeom>
          <a:ln w="101600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5312124" y="4728763"/>
            <a:ext cx="9268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Till pool</a:t>
            </a:r>
            <a:endParaRPr lang="sv-SE" dirty="0"/>
          </a:p>
        </p:txBody>
      </p:sp>
      <p:sp>
        <p:nvSpPr>
          <p:cNvPr id="51" name="Rectangle 50"/>
          <p:cNvSpPr/>
          <p:nvPr/>
        </p:nvSpPr>
        <p:spPr>
          <a:xfrm>
            <a:off x="3427397" y="674642"/>
            <a:ext cx="938566" cy="15833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sv-SE" dirty="0" err="1" smtClean="0"/>
              <a:t>Tidrelä</a:t>
            </a:r>
            <a:endParaRPr lang="sv-SE" dirty="0" smtClean="0"/>
          </a:p>
          <a:p>
            <a:pPr algn="ctr"/>
            <a:r>
              <a:rPr lang="sv-SE" dirty="0"/>
              <a:t>EZN006</a:t>
            </a:r>
          </a:p>
        </p:txBody>
      </p:sp>
      <p:sp>
        <p:nvSpPr>
          <p:cNvPr id="65" name="Rectangle 64"/>
          <p:cNvSpPr/>
          <p:nvPr/>
        </p:nvSpPr>
        <p:spPr>
          <a:xfrm>
            <a:off x="3585269" y="733780"/>
            <a:ext cx="248356" cy="12701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81" name="Rectangle 80"/>
          <p:cNvSpPr/>
          <p:nvPr/>
        </p:nvSpPr>
        <p:spPr>
          <a:xfrm>
            <a:off x="4690782" y="663608"/>
            <a:ext cx="924472" cy="159250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sv-SE" dirty="0" smtClean="0"/>
              <a:t>Kontaktor</a:t>
            </a:r>
          </a:p>
          <a:p>
            <a:pPr algn="ctr"/>
            <a:r>
              <a:rPr lang="sv-SE" dirty="0"/>
              <a:t>ESL225SDC</a:t>
            </a:r>
            <a:endParaRPr lang="sv-SE" dirty="0" smtClean="0"/>
          </a:p>
        </p:txBody>
      </p:sp>
      <p:sp>
        <p:nvSpPr>
          <p:cNvPr id="82" name="Rectangle 81"/>
          <p:cNvSpPr/>
          <p:nvPr/>
        </p:nvSpPr>
        <p:spPr>
          <a:xfrm>
            <a:off x="4804561" y="746017"/>
            <a:ext cx="248356" cy="12701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98" name="TextBox 97"/>
          <p:cNvSpPr txBox="1"/>
          <p:nvPr/>
        </p:nvSpPr>
        <p:spPr>
          <a:xfrm>
            <a:off x="8258787" y="4417424"/>
            <a:ext cx="11801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Flödesvakt</a:t>
            </a:r>
            <a:endParaRPr lang="sv-SE" dirty="0"/>
          </a:p>
        </p:txBody>
      </p:sp>
      <p:cxnSp>
        <p:nvCxnSpPr>
          <p:cNvPr id="103" name="Elbow Connector 102"/>
          <p:cNvCxnSpPr/>
          <p:nvPr/>
        </p:nvCxnSpPr>
        <p:spPr>
          <a:xfrm rot="10800000" flipV="1">
            <a:off x="1158720" y="2266295"/>
            <a:ext cx="3048545" cy="1887556"/>
          </a:xfrm>
          <a:prstGeom prst="bentConnector3">
            <a:avLst>
              <a:gd name="adj1" fmla="val 615"/>
            </a:avLst>
          </a:prstGeom>
          <a:ln w="38100">
            <a:solidFill>
              <a:srgbClr val="FF000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TextBox 104"/>
          <p:cNvSpPr txBox="1"/>
          <p:nvPr/>
        </p:nvSpPr>
        <p:spPr>
          <a:xfrm>
            <a:off x="325582" y="3851078"/>
            <a:ext cx="869149" cy="369332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r>
              <a:rPr lang="sv-SE" dirty="0" smtClean="0"/>
              <a:t>12V DC</a:t>
            </a:r>
            <a:endParaRPr lang="sv-SE" dirty="0"/>
          </a:p>
        </p:txBody>
      </p:sp>
      <p:sp>
        <p:nvSpPr>
          <p:cNvPr id="115" name="Oval 114"/>
          <p:cNvSpPr/>
          <p:nvPr/>
        </p:nvSpPr>
        <p:spPr>
          <a:xfrm>
            <a:off x="1773796" y="2559274"/>
            <a:ext cx="162381" cy="173147"/>
          </a:xfrm>
          <a:prstGeom prst="ellipse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35" name="TextBox 134"/>
          <p:cNvSpPr txBox="1"/>
          <p:nvPr/>
        </p:nvSpPr>
        <p:spPr>
          <a:xfrm>
            <a:off x="184109" y="2794074"/>
            <a:ext cx="974882" cy="369332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none" rtlCol="0">
            <a:spAutoFit/>
          </a:bodyPr>
          <a:lstStyle/>
          <a:p>
            <a:r>
              <a:rPr lang="sv-SE" dirty="0" smtClean="0">
                <a:solidFill>
                  <a:schemeClr val="bg1"/>
                </a:solidFill>
              </a:rPr>
              <a:t>230V </a:t>
            </a:r>
            <a:r>
              <a:rPr lang="sv-SE" dirty="0">
                <a:solidFill>
                  <a:schemeClr val="bg1"/>
                </a:solidFill>
              </a:rPr>
              <a:t>A</a:t>
            </a:r>
            <a:r>
              <a:rPr lang="sv-SE" dirty="0" smtClean="0">
                <a:solidFill>
                  <a:schemeClr val="bg1"/>
                </a:solidFill>
              </a:rPr>
              <a:t>C</a:t>
            </a:r>
            <a:endParaRPr lang="sv-SE" dirty="0">
              <a:solidFill>
                <a:schemeClr val="bg1"/>
              </a:solidFill>
            </a:endParaRPr>
          </a:p>
        </p:txBody>
      </p:sp>
      <p:cxnSp>
        <p:nvCxnSpPr>
          <p:cNvPr id="139" name="Straight Connector 138"/>
          <p:cNvCxnSpPr>
            <a:stCxn id="42" idx="2"/>
          </p:cNvCxnSpPr>
          <p:nvPr/>
        </p:nvCxnSpPr>
        <p:spPr>
          <a:xfrm flipH="1">
            <a:off x="816443" y="2257344"/>
            <a:ext cx="11408" cy="579225"/>
          </a:xfrm>
          <a:prstGeom prst="line">
            <a:avLst/>
          </a:prstGeom>
          <a:ln w="38100">
            <a:solidFill>
              <a:schemeClr val="accent2">
                <a:lumMod val="50000"/>
              </a:schemeClr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Rectangle 70"/>
          <p:cNvSpPr/>
          <p:nvPr/>
        </p:nvSpPr>
        <p:spPr>
          <a:xfrm>
            <a:off x="9206550" y="663608"/>
            <a:ext cx="1557813" cy="15810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smtClean="0"/>
              <a:t>Motorskydds-</a:t>
            </a:r>
          </a:p>
          <a:p>
            <a:pPr algn="ctr"/>
            <a:r>
              <a:rPr lang="sv-SE" dirty="0" smtClean="0"/>
              <a:t>Brytare</a:t>
            </a:r>
          </a:p>
          <a:p>
            <a:pPr algn="ctr"/>
            <a:r>
              <a:rPr lang="sv-SE" dirty="0"/>
              <a:t>MM507N</a:t>
            </a:r>
          </a:p>
        </p:txBody>
      </p:sp>
      <p:pic>
        <p:nvPicPr>
          <p:cNvPr id="60" name="Picture 5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5421" y="3194938"/>
            <a:ext cx="638690" cy="851586"/>
          </a:xfrm>
          <a:prstGeom prst="rect">
            <a:avLst/>
          </a:prstGeom>
        </p:spPr>
      </p:pic>
      <p:cxnSp>
        <p:nvCxnSpPr>
          <p:cNvPr id="100" name="Elbow Connector 99"/>
          <p:cNvCxnSpPr>
            <a:stCxn id="33" idx="2"/>
            <a:endCxn id="135" idx="3"/>
          </p:cNvCxnSpPr>
          <p:nvPr/>
        </p:nvCxnSpPr>
        <p:spPr>
          <a:xfrm rot="5400000">
            <a:off x="3427657" y="-10478"/>
            <a:ext cx="720552" cy="5257884"/>
          </a:xfrm>
          <a:prstGeom prst="bentConnector2">
            <a:avLst/>
          </a:prstGeom>
          <a:ln w="38100">
            <a:solidFill>
              <a:schemeClr val="accent2">
                <a:lumMod val="50000"/>
              </a:schemeClr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7" name="TextBox 126"/>
          <p:cNvSpPr txBox="1"/>
          <p:nvPr/>
        </p:nvSpPr>
        <p:spPr>
          <a:xfrm>
            <a:off x="9558705" y="3336480"/>
            <a:ext cx="1549207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600" dirty="0" smtClean="0"/>
              <a:t>Manöverbrytare</a:t>
            </a:r>
          </a:p>
          <a:p>
            <a:r>
              <a:rPr lang="sv-SE" sz="1600" dirty="0" smtClean="0"/>
              <a:t>[0,1]</a:t>
            </a:r>
            <a:endParaRPr lang="sv-SE" sz="1600" dirty="0"/>
          </a:p>
          <a:p>
            <a:endParaRPr lang="sv-SE" dirty="0"/>
          </a:p>
        </p:txBody>
      </p:sp>
      <p:cxnSp>
        <p:nvCxnSpPr>
          <p:cNvPr id="25" name="Elbow Connector 24"/>
          <p:cNvCxnSpPr/>
          <p:nvPr/>
        </p:nvCxnSpPr>
        <p:spPr>
          <a:xfrm rot="10800000" flipV="1">
            <a:off x="7158039" y="2268670"/>
            <a:ext cx="1531812" cy="346887"/>
          </a:xfrm>
          <a:prstGeom prst="bentConnector3">
            <a:avLst>
              <a:gd name="adj1" fmla="val 556"/>
            </a:avLst>
          </a:prstGeom>
          <a:ln w="38100">
            <a:solidFill>
              <a:schemeClr val="accent2">
                <a:lumMod val="50000"/>
              </a:schemeClr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Rak 94"/>
          <p:cNvCxnSpPr>
            <a:stCxn id="115" idx="0"/>
            <a:endCxn id="6" idx="2"/>
          </p:cNvCxnSpPr>
          <p:nvPr/>
        </p:nvCxnSpPr>
        <p:spPr>
          <a:xfrm flipV="1">
            <a:off x="1854987" y="2257343"/>
            <a:ext cx="14427" cy="301931"/>
          </a:xfrm>
          <a:prstGeom prst="line">
            <a:avLst/>
          </a:prstGeom>
          <a:ln w="38100">
            <a:solidFill>
              <a:schemeClr val="accent2">
                <a:lumMod val="50000"/>
              </a:schemeClr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Rak 124"/>
          <p:cNvCxnSpPr/>
          <p:nvPr/>
        </p:nvCxnSpPr>
        <p:spPr>
          <a:xfrm flipH="1">
            <a:off x="4928738" y="2256109"/>
            <a:ext cx="1" cy="169454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Vinklad  149"/>
          <p:cNvCxnSpPr/>
          <p:nvPr/>
        </p:nvCxnSpPr>
        <p:spPr>
          <a:xfrm rot="16200000" flipV="1">
            <a:off x="5975969" y="2274034"/>
            <a:ext cx="264277" cy="4005281"/>
          </a:xfrm>
          <a:prstGeom prst="bentConnector2">
            <a:avLst/>
          </a:prstGeom>
          <a:ln w="3810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7" name="Oval 112"/>
          <p:cNvSpPr/>
          <p:nvPr/>
        </p:nvSpPr>
        <p:spPr>
          <a:xfrm>
            <a:off x="4100877" y="4063699"/>
            <a:ext cx="162381" cy="18466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" name="TextBox 3"/>
          <p:cNvSpPr txBox="1"/>
          <p:nvPr/>
        </p:nvSpPr>
        <p:spPr>
          <a:xfrm>
            <a:off x="325582" y="4954362"/>
            <a:ext cx="466162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4B. </a:t>
            </a:r>
            <a:r>
              <a:rPr lang="sv-SE" dirty="0"/>
              <a:t>Driftläge </a:t>
            </a:r>
            <a:r>
              <a:rPr lang="sv-SE" dirty="0" smtClean="0"/>
              <a:t>Strömställare - Off</a:t>
            </a:r>
            <a:r>
              <a:rPr lang="sv-SE" dirty="0"/>
              <a:t/>
            </a:r>
            <a:br>
              <a:rPr lang="sv-SE" dirty="0"/>
            </a:br>
            <a:r>
              <a:rPr lang="sv-SE" dirty="0"/>
              <a:t>Startsekvens avslutad (t &gt; </a:t>
            </a:r>
            <a:r>
              <a:rPr lang="sv-SE" dirty="0" smtClean="0"/>
              <a:t>4 </a:t>
            </a:r>
            <a:r>
              <a:rPr lang="sv-SE" dirty="0"/>
              <a:t>sek)</a:t>
            </a:r>
          </a:p>
          <a:p>
            <a:endParaRPr lang="sv-SE" dirty="0"/>
          </a:p>
          <a:p>
            <a:r>
              <a:rPr lang="sv-SE" dirty="0"/>
              <a:t>Pumpdrift </a:t>
            </a:r>
            <a:r>
              <a:rPr lang="sv-SE" dirty="0" smtClean="0"/>
              <a:t>AV</a:t>
            </a:r>
            <a:r>
              <a:rPr lang="sv-SE" dirty="0"/>
              <a:t>, styrd av </a:t>
            </a:r>
            <a:r>
              <a:rPr lang="sv-SE" dirty="0" smtClean="0"/>
              <a:t>Strömställare </a:t>
            </a:r>
            <a:r>
              <a:rPr lang="sv-SE" dirty="0"/>
              <a:t>– </a:t>
            </a:r>
            <a:r>
              <a:rPr lang="sv-SE" dirty="0" smtClean="0"/>
              <a:t>Off</a:t>
            </a:r>
            <a:endParaRPr lang="sv-SE" dirty="0"/>
          </a:p>
          <a:p>
            <a:r>
              <a:rPr lang="sv-SE" dirty="0"/>
              <a:t>samt Flödesvakt som indikerar EJ flöde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9169623" y="301925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1</a:t>
            </a:r>
            <a:endParaRPr lang="sv-SE" dirty="0"/>
          </a:p>
        </p:txBody>
      </p:sp>
      <p:cxnSp>
        <p:nvCxnSpPr>
          <p:cNvPr id="47" name="Rak 46"/>
          <p:cNvCxnSpPr/>
          <p:nvPr/>
        </p:nvCxnSpPr>
        <p:spPr>
          <a:xfrm flipH="1">
            <a:off x="1194732" y="3950652"/>
            <a:ext cx="374215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Vinklad  89"/>
          <p:cNvCxnSpPr/>
          <p:nvPr/>
        </p:nvCxnSpPr>
        <p:spPr>
          <a:xfrm rot="10800000">
            <a:off x="1374656" y="2241478"/>
            <a:ext cx="1265855" cy="398319"/>
          </a:xfrm>
          <a:prstGeom prst="bentConnector3">
            <a:avLst>
              <a:gd name="adj1" fmla="val 99721"/>
            </a:avLst>
          </a:prstGeom>
          <a:ln w="381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93151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9236614" y="5989746"/>
            <a:ext cx="578069" cy="536028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" name="Rectangle 5"/>
          <p:cNvSpPr/>
          <p:nvPr/>
        </p:nvSpPr>
        <p:spPr>
          <a:xfrm>
            <a:off x="1564614" y="663610"/>
            <a:ext cx="609600" cy="15937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sv-SE" dirty="0" err="1" smtClean="0"/>
              <a:t>Kopplingsur</a:t>
            </a:r>
            <a:endParaRPr lang="sv-SE" dirty="0"/>
          </a:p>
        </p:txBody>
      </p:sp>
      <p:sp>
        <p:nvSpPr>
          <p:cNvPr id="7" name="Rectangle 6"/>
          <p:cNvSpPr/>
          <p:nvPr/>
        </p:nvSpPr>
        <p:spPr>
          <a:xfrm>
            <a:off x="7311697" y="677138"/>
            <a:ext cx="1597572" cy="15810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smtClean="0"/>
              <a:t>Kontaktor</a:t>
            </a:r>
          </a:p>
          <a:p>
            <a:pPr algn="ctr"/>
            <a:r>
              <a:rPr lang="sv-SE" dirty="0"/>
              <a:t>ESC440S</a:t>
            </a:r>
          </a:p>
        </p:txBody>
      </p:sp>
      <p:sp>
        <p:nvSpPr>
          <p:cNvPr id="20" name="Rectangle 19"/>
          <p:cNvSpPr/>
          <p:nvPr/>
        </p:nvSpPr>
        <p:spPr>
          <a:xfrm>
            <a:off x="9236613" y="5527291"/>
            <a:ext cx="578070" cy="57807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1">
                <a:shade val="50000"/>
                <a:alpha val="49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33" name="Rectangle 32"/>
          <p:cNvSpPr/>
          <p:nvPr/>
        </p:nvSpPr>
        <p:spPr>
          <a:xfrm>
            <a:off x="5795986" y="677138"/>
            <a:ext cx="1241778" cy="15810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smtClean="0"/>
              <a:t>3* Säkring</a:t>
            </a:r>
          </a:p>
          <a:p>
            <a:pPr algn="ctr"/>
            <a:r>
              <a:rPr lang="sv-SE" dirty="0"/>
              <a:t>NDN310</a:t>
            </a:r>
          </a:p>
        </p:txBody>
      </p:sp>
      <p:sp>
        <p:nvSpPr>
          <p:cNvPr id="42" name="Rectangle 41"/>
          <p:cNvSpPr/>
          <p:nvPr/>
        </p:nvSpPr>
        <p:spPr>
          <a:xfrm>
            <a:off x="496710" y="663610"/>
            <a:ext cx="662281" cy="159373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sv-SE" dirty="0" smtClean="0"/>
              <a:t>Säkring 1</a:t>
            </a:r>
            <a:endParaRPr lang="sv-SE" dirty="0"/>
          </a:p>
        </p:txBody>
      </p:sp>
      <p:cxnSp>
        <p:nvCxnSpPr>
          <p:cNvPr id="44" name="Elbow Connector 43"/>
          <p:cNvCxnSpPr>
            <a:stCxn id="42" idx="0"/>
          </p:cNvCxnSpPr>
          <p:nvPr/>
        </p:nvCxnSpPr>
        <p:spPr>
          <a:xfrm rot="16200000" flipH="1">
            <a:off x="319874" y="1171586"/>
            <a:ext cx="1563497" cy="547544"/>
          </a:xfrm>
          <a:prstGeom prst="bentConnector3">
            <a:avLst>
              <a:gd name="adj1" fmla="val -14621"/>
            </a:avLst>
          </a:prstGeom>
          <a:ln w="381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Elbow Connector 58"/>
          <p:cNvCxnSpPr>
            <a:stCxn id="33" idx="0"/>
          </p:cNvCxnSpPr>
          <p:nvPr/>
        </p:nvCxnSpPr>
        <p:spPr>
          <a:xfrm rot="16200000" flipH="1">
            <a:off x="5807609" y="1286403"/>
            <a:ext cx="1959695" cy="741164"/>
          </a:xfrm>
          <a:prstGeom prst="bentConnector3">
            <a:avLst>
              <a:gd name="adj1" fmla="val -11665"/>
            </a:avLst>
          </a:prstGeom>
          <a:ln w="381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Rectangle 84"/>
          <p:cNvSpPr/>
          <p:nvPr/>
        </p:nvSpPr>
        <p:spPr>
          <a:xfrm>
            <a:off x="7529272" y="733780"/>
            <a:ext cx="248356" cy="12701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7" name="TextBox 26"/>
          <p:cNvSpPr txBox="1"/>
          <p:nvPr/>
        </p:nvSpPr>
        <p:spPr>
          <a:xfrm>
            <a:off x="9146598" y="5521452"/>
            <a:ext cx="7312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Pump</a:t>
            </a:r>
            <a:endParaRPr lang="sv-SE" dirty="0"/>
          </a:p>
        </p:txBody>
      </p:sp>
      <p:pic>
        <p:nvPicPr>
          <p:cNvPr id="30" name="Bildobjekt 2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9281" y="4776839"/>
            <a:ext cx="1570954" cy="207897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94429" y="4384738"/>
            <a:ext cx="704789" cy="784202"/>
          </a:xfrm>
          <a:prstGeom prst="rect">
            <a:avLst/>
          </a:prstGeom>
        </p:spPr>
      </p:pic>
      <p:sp>
        <p:nvSpPr>
          <p:cNvPr id="28" name="Rectangle 27"/>
          <p:cNvSpPr/>
          <p:nvPr/>
        </p:nvSpPr>
        <p:spPr>
          <a:xfrm>
            <a:off x="2335710" y="677136"/>
            <a:ext cx="609600" cy="158105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sv-SE" dirty="0" smtClean="0"/>
              <a:t>Strömställare</a:t>
            </a:r>
            <a:endParaRPr lang="sv-SE" dirty="0"/>
          </a:p>
        </p:txBody>
      </p:sp>
      <p:cxnSp>
        <p:nvCxnSpPr>
          <p:cNvPr id="18" name="Elbow Connector 17"/>
          <p:cNvCxnSpPr>
            <a:stCxn id="28" idx="2"/>
          </p:cNvCxnSpPr>
          <p:nvPr/>
        </p:nvCxnSpPr>
        <p:spPr>
          <a:xfrm rot="16200000" flipH="1">
            <a:off x="2460809" y="2437888"/>
            <a:ext cx="360863" cy="1460"/>
          </a:xfrm>
          <a:prstGeom prst="bentConnector3">
            <a:avLst>
              <a:gd name="adj1" fmla="val 50000"/>
            </a:avLst>
          </a:prstGeom>
          <a:ln w="38100">
            <a:solidFill>
              <a:schemeClr val="accent2">
                <a:lumMod val="50000"/>
              </a:schemeClr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3" name="Picture 4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0723" y="4418129"/>
            <a:ext cx="400050" cy="495300"/>
          </a:xfrm>
          <a:prstGeom prst="rect">
            <a:avLst/>
          </a:prstGeom>
        </p:spPr>
      </p:pic>
      <p:cxnSp>
        <p:nvCxnSpPr>
          <p:cNvPr id="39" name="Elbow Connector 38"/>
          <p:cNvCxnSpPr>
            <a:stCxn id="20" idx="0"/>
          </p:cNvCxnSpPr>
          <p:nvPr/>
        </p:nvCxnSpPr>
        <p:spPr>
          <a:xfrm rot="16200000" flipV="1">
            <a:off x="8389131" y="4390773"/>
            <a:ext cx="572928" cy="1700107"/>
          </a:xfrm>
          <a:prstGeom prst="bentConnector2">
            <a:avLst/>
          </a:prstGeom>
          <a:ln w="1016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flipH="1">
            <a:off x="6260979" y="4913429"/>
            <a:ext cx="1111664" cy="0"/>
          </a:xfrm>
          <a:prstGeom prst="straightConnector1">
            <a:avLst/>
          </a:prstGeom>
          <a:ln w="101600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5312124" y="4728763"/>
            <a:ext cx="9268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Till pool</a:t>
            </a:r>
            <a:endParaRPr lang="sv-SE" dirty="0"/>
          </a:p>
        </p:txBody>
      </p:sp>
      <p:sp>
        <p:nvSpPr>
          <p:cNvPr id="51" name="Rectangle 50"/>
          <p:cNvSpPr/>
          <p:nvPr/>
        </p:nvSpPr>
        <p:spPr>
          <a:xfrm>
            <a:off x="3427397" y="674642"/>
            <a:ext cx="938566" cy="15833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sv-SE" dirty="0" err="1" smtClean="0"/>
              <a:t>Tidrelä</a:t>
            </a:r>
            <a:endParaRPr lang="sv-SE" dirty="0" smtClean="0"/>
          </a:p>
          <a:p>
            <a:pPr algn="ctr"/>
            <a:r>
              <a:rPr lang="sv-SE" dirty="0"/>
              <a:t>EZN006</a:t>
            </a:r>
          </a:p>
        </p:txBody>
      </p:sp>
      <p:sp>
        <p:nvSpPr>
          <p:cNvPr id="65" name="Rectangle 64"/>
          <p:cNvSpPr/>
          <p:nvPr/>
        </p:nvSpPr>
        <p:spPr>
          <a:xfrm>
            <a:off x="3585269" y="733780"/>
            <a:ext cx="248356" cy="12701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81" name="Rectangle 80"/>
          <p:cNvSpPr/>
          <p:nvPr/>
        </p:nvSpPr>
        <p:spPr>
          <a:xfrm>
            <a:off x="4690782" y="663608"/>
            <a:ext cx="924472" cy="159250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sv-SE" dirty="0" smtClean="0"/>
              <a:t>Kontaktor</a:t>
            </a:r>
          </a:p>
          <a:p>
            <a:pPr algn="ctr"/>
            <a:r>
              <a:rPr lang="sv-SE" dirty="0"/>
              <a:t>ESL225SDC</a:t>
            </a:r>
            <a:endParaRPr lang="sv-SE" dirty="0" smtClean="0"/>
          </a:p>
        </p:txBody>
      </p:sp>
      <p:sp>
        <p:nvSpPr>
          <p:cNvPr id="82" name="Rectangle 81"/>
          <p:cNvSpPr/>
          <p:nvPr/>
        </p:nvSpPr>
        <p:spPr>
          <a:xfrm>
            <a:off x="4804561" y="746017"/>
            <a:ext cx="248356" cy="12701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98" name="TextBox 97"/>
          <p:cNvSpPr txBox="1"/>
          <p:nvPr/>
        </p:nvSpPr>
        <p:spPr>
          <a:xfrm>
            <a:off x="8258787" y="4417424"/>
            <a:ext cx="11801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Flödesvakt</a:t>
            </a:r>
            <a:endParaRPr lang="sv-SE" dirty="0"/>
          </a:p>
        </p:txBody>
      </p:sp>
      <p:cxnSp>
        <p:nvCxnSpPr>
          <p:cNvPr id="103" name="Elbow Connector 102"/>
          <p:cNvCxnSpPr/>
          <p:nvPr/>
        </p:nvCxnSpPr>
        <p:spPr>
          <a:xfrm rot="10800000" flipV="1">
            <a:off x="1158720" y="2266295"/>
            <a:ext cx="3048545" cy="1887556"/>
          </a:xfrm>
          <a:prstGeom prst="bentConnector3">
            <a:avLst>
              <a:gd name="adj1" fmla="val 615"/>
            </a:avLst>
          </a:prstGeom>
          <a:ln w="38100">
            <a:solidFill>
              <a:srgbClr val="FF000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TextBox 104"/>
          <p:cNvSpPr txBox="1"/>
          <p:nvPr/>
        </p:nvSpPr>
        <p:spPr>
          <a:xfrm>
            <a:off x="325582" y="3851078"/>
            <a:ext cx="869149" cy="369332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r>
              <a:rPr lang="sv-SE" dirty="0" smtClean="0"/>
              <a:t>12V DC</a:t>
            </a:r>
            <a:endParaRPr lang="sv-SE" dirty="0"/>
          </a:p>
        </p:txBody>
      </p:sp>
      <p:sp>
        <p:nvSpPr>
          <p:cNvPr id="115" name="Oval 114"/>
          <p:cNvSpPr/>
          <p:nvPr/>
        </p:nvSpPr>
        <p:spPr>
          <a:xfrm>
            <a:off x="1773796" y="2559274"/>
            <a:ext cx="162381" cy="173147"/>
          </a:xfrm>
          <a:prstGeom prst="ellipse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35" name="TextBox 134"/>
          <p:cNvSpPr txBox="1"/>
          <p:nvPr/>
        </p:nvSpPr>
        <p:spPr>
          <a:xfrm>
            <a:off x="184109" y="2794074"/>
            <a:ext cx="974882" cy="369332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none" rtlCol="0">
            <a:spAutoFit/>
          </a:bodyPr>
          <a:lstStyle/>
          <a:p>
            <a:r>
              <a:rPr lang="sv-SE" dirty="0" smtClean="0">
                <a:solidFill>
                  <a:schemeClr val="bg1"/>
                </a:solidFill>
              </a:rPr>
              <a:t>230V </a:t>
            </a:r>
            <a:r>
              <a:rPr lang="sv-SE" dirty="0">
                <a:solidFill>
                  <a:schemeClr val="bg1"/>
                </a:solidFill>
              </a:rPr>
              <a:t>A</a:t>
            </a:r>
            <a:r>
              <a:rPr lang="sv-SE" dirty="0" smtClean="0">
                <a:solidFill>
                  <a:schemeClr val="bg1"/>
                </a:solidFill>
              </a:rPr>
              <a:t>C</a:t>
            </a:r>
            <a:endParaRPr lang="sv-SE" dirty="0">
              <a:solidFill>
                <a:schemeClr val="bg1"/>
              </a:solidFill>
            </a:endParaRPr>
          </a:p>
        </p:txBody>
      </p:sp>
      <p:cxnSp>
        <p:nvCxnSpPr>
          <p:cNvPr id="139" name="Straight Connector 138"/>
          <p:cNvCxnSpPr>
            <a:stCxn id="42" idx="2"/>
          </p:cNvCxnSpPr>
          <p:nvPr/>
        </p:nvCxnSpPr>
        <p:spPr>
          <a:xfrm flipH="1">
            <a:off x="816443" y="2257344"/>
            <a:ext cx="11408" cy="579225"/>
          </a:xfrm>
          <a:prstGeom prst="line">
            <a:avLst/>
          </a:prstGeom>
          <a:ln w="38100">
            <a:solidFill>
              <a:schemeClr val="accent2">
                <a:lumMod val="50000"/>
              </a:schemeClr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Rectangle 70"/>
          <p:cNvSpPr/>
          <p:nvPr/>
        </p:nvSpPr>
        <p:spPr>
          <a:xfrm>
            <a:off x="9206550" y="663608"/>
            <a:ext cx="1557813" cy="15810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smtClean="0"/>
              <a:t>Motorskydds-</a:t>
            </a:r>
          </a:p>
          <a:p>
            <a:pPr algn="ctr"/>
            <a:r>
              <a:rPr lang="sv-SE" dirty="0" smtClean="0"/>
              <a:t>Brytare</a:t>
            </a:r>
          </a:p>
          <a:p>
            <a:pPr algn="ctr"/>
            <a:r>
              <a:rPr lang="sv-SE" dirty="0"/>
              <a:t>MM507N</a:t>
            </a:r>
          </a:p>
        </p:txBody>
      </p:sp>
      <p:pic>
        <p:nvPicPr>
          <p:cNvPr id="60" name="Picture 5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5421" y="3194938"/>
            <a:ext cx="638690" cy="851586"/>
          </a:xfrm>
          <a:prstGeom prst="rect">
            <a:avLst/>
          </a:prstGeom>
        </p:spPr>
      </p:pic>
      <p:cxnSp>
        <p:nvCxnSpPr>
          <p:cNvPr id="100" name="Elbow Connector 99"/>
          <p:cNvCxnSpPr>
            <a:stCxn id="33" idx="2"/>
            <a:endCxn id="135" idx="3"/>
          </p:cNvCxnSpPr>
          <p:nvPr/>
        </p:nvCxnSpPr>
        <p:spPr>
          <a:xfrm rot="5400000">
            <a:off x="3427657" y="-10478"/>
            <a:ext cx="720552" cy="5257884"/>
          </a:xfrm>
          <a:prstGeom prst="bentConnector2">
            <a:avLst/>
          </a:prstGeom>
          <a:ln w="38100">
            <a:solidFill>
              <a:schemeClr val="accent2">
                <a:lumMod val="50000"/>
              </a:schemeClr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7" name="TextBox 126"/>
          <p:cNvSpPr txBox="1"/>
          <p:nvPr/>
        </p:nvSpPr>
        <p:spPr>
          <a:xfrm>
            <a:off x="9558705" y="3336480"/>
            <a:ext cx="1549207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600" dirty="0" smtClean="0"/>
              <a:t>Manöverbrytare</a:t>
            </a:r>
          </a:p>
          <a:p>
            <a:r>
              <a:rPr lang="sv-SE" sz="1600" dirty="0" smtClean="0"/>
              <a:t>[0,1]</a:t>
            </a:r>
            <a:endParaRPr lang="sv-SE" sz="1600" dirty="0"/>
          </a:p>
          <a:p>
            <a:r>
              <a:rPr lang="sv-SE" dirty="0" smtClean="0"/>
              <a:t/>
            </a:r>
            <a:br>
              <a:rPr lang="sv-SE" dirty="0" smtClean="0"/>
            </a:br>
            <a:endParaRPr lang="sv-SE" dirty="0"/>
          </a:p>
        </p:txBody>
      </p:sp>
      <p:cxnSp>
        <p:nvCxnSpPr>
          <p:cNvPr id="25" name="Elbow Connector 24"/>
          <p:cNvCxnSpPr/>
          <p:nvPr/>
        </p:nvCxnSpPr>
        <p:spPr>
          <a:xfrm rot="10800000" flipV="1">
            <a:off x="7158039" y="2268670"/>
            <a:ext cx="1531812" cy="346887"/>
          </a:xfrm>
          <a:prstGeom prst="bentConnector3">
            <a:avLst>
              <a:gd name="adj1" fmla="val 556"/>
            </a:avLst>
          </a:prstGeom>
          <a:ln w="38100">
            <a:solidFill>
              <a:schemeClr val="accent2">
                <a:lumMod val="50000"/>
              </a:schemeClr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Rak 94"/>
          <p:cNvCxnSpPr>
            <a:stCxn id="115" idx="0"/>
            <a:endCxn id="6" idx="2"/>
          </p:cNvCxnSpPr>
          <p:nvPr/>
        </p:nvCxnSpPr>
        <p:spPr>
          <a:xfrm flipV="1">
            <a:off x="1854987" y="2257343"/>
            <a:ext cx="14427" cy="301931"/>
          </a:xfrm>
          <a:prstGeom prst="line">
            <a:avLst/>
          </a:prstGeom>
          <a:ln w="38100">
            <a:solidFill>
              <a:schemeClr val="accent2">
                <a:lumMod val="50000"/>
              </a:schemeClr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Rak 124"/>
          <p:cNvCxnSpPr/>
          <p:nvPr/>
        </p:nvCxnSpPr>
        <p:spPr>
          <a:xfrm flipH="1">
            <a:off x="4928738" y="2256109"/>
            <a:ext cx="1" cy="169454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Vinklad  149"/>
          <p:cNvCxnSpPr/>
          <p:nvPr/>
        </p:nvCxnSpPr>
        <p:spPr>
          <a:xfrm rot="16200000" flipV="1">
            <a:off x="5975969" y="2274034"/>
            <a:ext cx="264277" cy="4005281"/>
          </a:xfrm>
          <a:prstGeom prst="bentConnector2">
            <a:avLst/>
          </a:prstGeom>
          <a:ln w="3810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7" name="Oval 112"/>
          <p:cNvSpPr/>
          <p:nvPr/>
        </p:nvSpPr>
        <p:spPr>
          <a:xfrm>
            <a:off x="4100877" y="4063699"/>
            <a:ext cx="162381" cy="18466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" name="TextBox 3"/>
          <p:cNvSpPr txBox="1"/>
          <p:nvPr/>
        </p:nvSpPr>
        <p:spPr>
          <a:xfrm>
            <a:off x="325582" y="4954362"/>
            <a:ext cx="43652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5B. </a:t>
            </a:r>
            <a:r>
              <a:rPr lang="sv-SE" dirty="0"/>
              <a:t>Driftläge </a:t>
            </a:r>
            <a:r>
              <a:rPr lang="sv-SE" dirty="0" smtClean="0"/>
              <a:t>Strömställare - ON</a:t>
            </a:r>
            <a:r>
              <a:rPr lang="sv-SE" dirty="0"/>
              <a:t/>
            </a:r>
            <a:br>
              <a:rPr lang="sv-SE" dirty="0"/>
            </a:br>
            <a:r>
              <a:rPr lang="sv-SE" dirty="0"/>
              <a:t>Startsekvens avslutad (t &gt; </a:t>
            </a:r>
            <a:r>
              <a:rPr lang="sv-SE" dirty="0" smtClean="0"/>
              <a:t>4 </a:t>
            </a:r>
            <a:r>
              <a:rPr lang="sv-SE" dirty="0"/>
              <a:t>sek)</a:t>
            </a:r>
          </a:p>
          <a:p>
            <a:endParaRPr lang="sv-SE" dirty="0"/>
          </a:p>
          <a:p>
            <a:r>
              <a:rPr lang="sv-SE" dirty="0"/>
              <a:t>Pumpdrift AV, styrd av Flödesvakt som indikerar EJ flöde.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9169623" y="301925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1</a:t>
            </a:r>
            <a:endParaRPr lang="sv-SE" dirty="0"/>
          </a:p>
        </p:txBody>
      </p:sp>
      <p:sp>
        <p:nvSpPr>
          <p:cNvPr id="2" name="&quot;No&quot; Symbol 1"/>
          <p:cNvSpPr/>
          <p:nvPr/>
        </p:nvSpPr>
        <p:spPr>
          <a:xfrm>
            <a:off x="8560074" y="4724109"/>
            <a:ext cx="484311" cy="423357"/>
          </a:xfrm>
          <a:prstGeom prst="noSmoking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chemeClr val="tx1"/>
              </a:solidFill>
            </a:endParaRPr>
          </a:p>
        </p:txBody>
      </p:sp>
      <p:cxnSp>
        <p:nvCxnSpPr>
          <p:cNvPr id="62" name="Vinklad  7"/>
          <p:cNvCxnSpPr/>
          <p:nvPr/>
        </p:nvCxnSpPr>
        <p:spPr>
          <a:xfrm>
            <a:off x="2945310" y="208089"/>
            <a:ext cx="6030111" cy="3412642"/>
          </a:xfrm>
          <a:prstGeom prst="bentConnector3">
            <a:avLst>
              <a:gd name="adj1" fmla="val 2373"/>
            </a:avLst>
          </a:prstGeom>
          <a:ln w="38100">
            <a:solidFill>
              <a:schemeClr val="accent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Elbow Connector 48"/>
          <p:cNvCxnSpPr/>
          <p:nvPr/>
        </p:nvCxnSpPr>
        <p:spPr>
          <a:xfrm rot="10800000">
            <a:off x="5517703" y="2294104"/>
            <a:ext cx="3457718" cy="1137465"/>
          </a:xfrm>
          <a:prstGeom prst="bentConnector3">
            <a:avLst>
              <a:gd name="adj1" fmla="val 99851"/>
            </a:avLst>
          </a:prstGeom>
          <a:ln w="38100">
            <a:solidFill>
              <a:schemeClr val="accent2">
                <a:lumMod val="50000"/>
              </a:schemeClr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Elbow Connector 51"/>
          <p:cNvCxnSpPr/>
          <p:nvPr/>
        </p:nvCxnSpPr>
        <p:spPr>
          <a:xfrm rot="16200000" flipV="1">
            <a:off x="3323611" y="245755"/>
            <a:ext cx="453517" cy="364670"/>
          </a:xfrm>
          <a:prstGeom prst="bentConnector3">
            <a:avLst>
              <a:gd name="adj1" fmla="val 97753"/>
            </a:avLst>
          </a:prstGeom>
          <a:ln w="381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Elbow Connector 52"/>
          <p:cNvCxnSpPr/>
          <p:nvPr/>
        </p:nvCxnSpPr>
        <p:spPr>
          <a:xfrm rot="16200000" flipV="1">
            <a:off x="2780580" y="751498"/>
            <a:ext cx="3270570" cy="2165119"/>
          </a:xfrm>
          <a:prstGeom prst="bentConnector3">
            <a:avLst>
              <a:gd name="adj1" fmla="val 965"/>
            </a:avLst>
          </a:prstGeom>
          <a:ln w="381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Oval 54"/>
          <p:cNvSpPr/>
          <p:nvPr/>
        </p:nvSpPr>
        <p:spPr>
          <a:xfrm>
            <a:off x="5426874" y="3344995"/>
            <a:ext cx="162381" cy="173147"/>
          </a:xfrm>
          <a:prstGeom prst="ellipse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54" name="Elbow Connector 53"/>
          <p:cNvCxnSpPr/>
          <p:nvPr/>
        </p:nvCxnSpPr>
        <p:spPr>
          <a:xfrm rot="5400000">
            <a:off x="2632122" y="216478"/>
            <a:ext cx="469047" cy="452269"/>
          </a:xfrm>
          <a:prstGeom prst="bentConnector3">
            <a:avLst>
              <a:gd name="adj1" fmla="val 536"/>
            </a:avLst>
          </a:prstGeom>
          <a:ln w="381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Rak 55"/>
          <p:cNvCxnSpPr/>
          <p:nvPr/>
        </p:nvCxnSpPr>
        <p:spPr>
          <a:xfrm flipH="1">
            <a:off x="1194732" y="3950652"/>
            <a:ext cx="374215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Vinklad  89"/>
          <p:cNvCxnSpPr/>
          <p:nvPr/>
        </p:nvCxnSpPr>
        <p:spPr>
          <a:xfrm rot="10800000">
            <a:off x="1374656" y="2241478"/>
            <a:ext cx="1265855" cy="398319"/>
          </a:xfrm>
          <a:prstGeom prst="bentConnector3">
            <a:avLst>
              <a:gd name="adj1" fmla="val 99721"/>
            </a:avLst>
          </a:prstGeom>
          <a:ln w="381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812365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9236614" y="5989746"/>
            <a:ext cx="578069" cy="536028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" name="Rectangle 5"/>
          <p:cNvSpPr/>
          <p:nvPr/>
        </p:nvSpPr>
        <p:spPr>
          <a:xfrm>
            <a:off x="1564614" y="663610"/>
            <a:ext cx="609600" cy="15937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sv-SE" dirty="0" err="1" smtClean="0"/>
              <a:t>Kopplingsur</a:t>
            </a:r>
            <a:endParaRPr lang="sv-SE" dirty="0"/>
          </a:p>
        </p:txBody>
      </p:sp>
      <p:sp>
        <p:nvSpPr>
          <p:cNvPr id="7" name="Rectangle 6"/>
          <p:cNvSpPr/>
          <p:nvPr/>
        </p:nvSpPr>
        <p:spPr>
          <a:xfrm>
            <a:off x="7311697" y="677138"/>
            <a:ext cx="1597572" cy="15810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smtClean="0"/>
              <a:t>Kontaktor</a:t>
            </a:r>
          </a:p>
          <a:p>
            <a:pPr algn="ctr"/>
            <a:r>
              <a:rPr lang="sv-SE" dirty="0"/>
              <a:t>ESC440S</a:t>
            </a:r>
          </a:p>
        </p:txBody>
      </p:sp>
      <p:sp>
        <p:nvSpPr>
          <p:cNvPr id="20" name="Rectangle 19"/>
          <p:cNvSpPr/>
          <p:nvPr/>
        </p:nvSpPr>
        <p:spPr>
          <a:xfrm>
            <a:off x="9236613" y="5527291"/>
            <a:ext cx="578070" cy="57807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1">
                <a:shade val="50000"/>
                <a:alpha val="49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33" name="Rectangle 32"/>
          <p:cNvSpPr/>
          <p:nvPr/>
        </p:nvSpPr>
        <p:spPr>
          <a:xfrm>
            <a:off x="5795986" y="677138"/>
            <a:ext cx="1241778" cy="15810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smtClean="0"/>
              <a:t>3* Säkring</a:t>
            </a:r>
          </a:p>
          <a:p>
            <a:pPr algn="ctr"/>
            <a:r>
              <a:rPr lang="sv-SE" dirty="0"/>
              <a:t>NDN310</a:t>
            </a:r>
          </a:p>
        </p:txBody>
      </p:sp>
      <p:sp>
        <p:nvSpPr>
          <p:cNvPr id="42" name="Rectangle 41"/>
          <p:cNvSpPr/>
          <p:nvPr/>
        </p:nvSpPr>
        <p:spPr>
          <a:xfrm>
            <a:off x="496710" y="663610"/>
            <a:ext cx="662281" cy="159373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sv-SE" dirty="0" smtClean="0"/>
              <a:t>Säkring 1</a:t>
            </a:r>
            <a:endParaRPr lang="sv-SE" dirty="0"/>
          </a:p>
        </p:txBody>
      </p:sp>
      <p:cxnSp>
        <p:nvCxnSpPr>
          <p:cNvPr id="44" name="Elbow Connector 43"/>
          <p:cNvCxnSpPr>
            <a:stCxn id="42" idx="0"/>
          </p:cNvCxnSpPr>
          <p:nvPr/>
        </p:nvCxnSpPr>
        <p:spPr>
          <a:xfrm rot="16200000" flipH="1">
            <a:off x="319874" y="1171586"/>
            <a:ext cx="1563497" cy="547544"/>
          </a:xfrm>
          <a:prstGeom prst="bentConnector3">
            <a:avLst>
              <a:gd name="adj1" fmla="val -14621"/>
            </a:avLst>
          </a:prstGeom>
          <a:ln w="381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Elbow Connector 58"/>
          <p:cNvCxnSpPr>
            <a:stCxn id="33" idx="0"/>
          </p:cNvCxnSpPr>
          <p:nvPr/>
        </p:nvCxnSpPr>
        <p:spPr>
          <a:xfrm rot="16200000" flipH="1">
            <a:off x="5807609" y="1286403"/>
            <a:ext cx="1959695" cy="741164"/>
          </a:xfrm>
          <a:prstGeom prst="bentConnector3">
            <a:avLst>
              <a:gd name="adj1" fmla="val -11665"/>
            </a:avLst>
          </a:prstGeom>
          <a:ln w="381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Rectangle 84"/>
          <p:cNvSpPr/>
          <p:nvPr/>
        </p:nvSpPr>
        <p:spPr>
          <a:xfrm>
            <a:off x="7529272" y="733780"/>
            <a:ext cx="248356" cy="12701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7" name="TextBox 26"/>
          <p:cNvSpPr txBox="1"/>
          <p:nvPr/>
        </p:nvSpPr>
        <p:spPr>
          <a:xfrm>
            <a:off x="9146598" y="5521452"/>
            <a:ext cx="7312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Pump</a:t>
            </a:r>
            <a:endParaRPr lang="sv-SE" dirty="0"/>
          </a:p>
        </p:txBody>
      </p:sp>
      <p:pic>
        <p:nvPicPr>
          <p:cNvPr id="30" name="Bildobjekt 2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9281" y="4776839"/>
            <a:ext cx="1570954" cy="207897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94429" y="4384738"/>
            <a:ext cx="704789" cy="784202"/>
          </a:xfrm>
          <a:prstGeom prst="rect">
            <a:avLst/>
          </a:prstGeom>
        </p:spPr>
      </p:pic>
      <p:sp>
        <p:nvSpPr>
          <p:cNvPr id="28" name="Rectangle 27"/>
          <p:cNvSpPr/>
          <p:nvPr/>
        </p:nvSpPr>
        <p:spPr>
          <a:xfrm>
            <a:off x="2335710" y="677136"/>
            <a:ext cx="609600" cy="158105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sv-SE" dirty="0" smtClean="0"/>
              <a:t>Strömställare</a:t>
            </a:r>
            <a:endParaRPr lang="sv-SE" dirty="0"/>
          </a:p>
        </p:txBody>
      </p:sp>
      <p:cxnSp>
        <p:nvCxnSpPr>
          <p:cNvPr id="18" name="Elbow Connector 17"/>
          <p:cNvCxnSpPr>
            <a:stCxn id="28" idx="2"/>
          </p:cNvCxnSpPr>
          <p:nvPr/>
        </p:nvCxnSpPr>
        <p:spPr>
          <a:xfrm rot="16200000" flipH="1">
            <a:off x="2460809" y="2437888"/>
            <a:ext cx="360863" cy="1460"/>
          </a:xfrm>
          <a:prstGeom prst="bentConnector3">
            <a:avLst>
              <a:gd name="adj1" fmla="val 50000"/>
            </a:avLst>
          </a:prstGeom>
          <a:ln w="38100">
            <a:solidFill>
              <a:schemeClr val="accent2">
                <a:lumMod val="50000"/>
              </a:schemeClr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3" name="Picture 4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0723" y="4418129"/>
            <a:ext cx="400050" cy="495300"/>
          </a:xfrm>
          <a:prstGeom prst="rect">
            <a:avLst/>
          </a:prstGeom>
        </p:spPr>
      </p:pic>
      <p:cxnSp>
        <p:nvCxnSpPr>
          <p:cNvPr id="39" name="Elbow Connector 38"/>
          <p:cNvCxnSpPr>
            <a:stCxn id="20" idx="0"/>
          </p:cNvCxnSpPr>
          <p:nvPr/>
        </p:nvCxnSpPr>
        <p:spPr>
          <a:xfrm rot="16200000" flipV="1">
            <a:off x="8389131" y="4390773"/>
            <a:ext cx="572928" cy="1700107"/>
          </a:xfrm>
          <a:prstGeom prst="bentConnector2">
            <a:avLst/>
          </a:prstGeom>
          <a:ln w="1016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flipH="1">
            <a:off x="6260979" y="4913429"/>
            <a:ext cx="1111664" cy="0"/>
          </a:xfrm>
          <a:prstGeom prst="straightConnector1">
            <a:avLst/>
          </a:prstGeom>
          <a:ln w="101600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5312124" y="4728763"/>
            <a:ext cx="9268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Till pool</a:t>
            </a:r>
            <a:endParaRPr lang="sv-SE" dirty="0"/>
          </a:p>
        </p:txBody>
      </p:sp>
      <p:sp>
        <p:nvSpPr>
          <p:cNvPr id="51" name="Rectangle 50"/>
          <p:cNvSpPr/>
          <p:nvPr/>
        </p:nvSpPr>
        <p:spPr>
          <a:xfrm>
            <a:off x="3427397" y="674642"/>
            <a:ext cx="938566" cy="15833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sv-SE" dirty="0" err="1" smtClean="0"/>
              <a:t>Tidrelä</a:t>
            </a:r>
            <a:endParaRPr lang="sv-SE" dirty="0" smtClean="0"/>
          </a:p>
          <a:p>
            <a:pPr algn="ctr"/>
            <a:r>
              <a:rPr lang="sv-SE" dirty="0"/>
              <a:t>EZN006</a:t>
            </a:r>
          </a:p>
        </p:txBody>
      </p:sp>
      <p:sp>
        <p:nvSpPr>
          <p:cNvPr id="65" name="Rectangle 64"/>
          <p:cNvSpPr/>
          <p:nvPr/>
        </p:nvSpPr>
        <p:spPr>
          <a:xfrm>
            <a:off x="3585269" y="733780"/>
            <a:ext cx="248356" cy="12701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81" name="Rectangle 80"/>
          <p:cNvSpPr/>
          <p:nvPr/>
        </p:nvSpPr>
        <p:spPr>
          <a:xfrm>
            <a:off x="4690782" y="663608"/>
            <a:ext cx="924472" cy="159250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sv-SE" dirty="0" smtClean="0"/>
              <a:t>Kontaktor</a:t>
            </a:r>
          </a:p>
          <a:p>
            <a:pPr algn="ctr"/>
            <a:r>
              <a:rPr lang="sv-SE" dirty="0"/>
              <a:t>ESL225SDC</a:t>
            </a:r>
            <a:endParaRPr lang="sv-SE" dirty="0" smtClean="0"/>
          </a:p>
        </p:txBody>
      </p:sp>
      <p:sp>
        <p:nvSpPr>
          <p:cNvPr id="82" name="Rectangle 81"/>
          <p:cNvSpPr/>
          <p:nvPr/>
        </p:nvSpPr>
        <p:spPr>
          <a:xfrm>
            <a:off x="4804561" y="746017"/>
            <a:ext cx="248356" cy="12701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98" name="TextBox 97"/>
          <p:cNvSpPr txBox="1"/>
          <p:nvPr/>
        </p:nvSpPr>
        <p:spPr>
          <a:xfrm>
            <a:off x="8258787" y="4417424"/>
            <a:ext cx="11801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Flödesvakt</a:t>
            </a:r>
            <a:endParaRPr lang="sv-SE" dirty="0"/>
          </a:p>
        </p:txBody>
      </p:sp>
      <p:cxnSp>
        <p:nvCxnSpPr>
          <p:cNvPr id="103" name="Elbow Connector 102"/>
          <p:cNvCxnSpPr/>
          <p:nvPr/>
        </p:nvCxnSpPr>
        <p:spPr>
          <a:xfrm rot="10800000" flipV="1">
            <a:off x="1158720" y="2266295"/>
            <a:ext cx="3048545" cy="1887556"/>
          </a:xfrm>
          <a:prstGeom prst="bentConnector3">
            <a:avLst>
              <a:gd name="adj1" fmla="val 615"/>
            </a:avLst>
          </a:prstGeom>
          <a:ln w="38100">
            <a:solidFill>
              <a:srgbClr val="FF000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TextBox 104"/>
          <p:cNvSpPr txBox="1"/>
          <p:nvPr/>
        </p:nvSpPr>
        <p:spPr>
          <a:xfrm>
            <a:off x="325582" y="3851078"/>
            <a:ext cx="869149" cy="369332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r>
              <a:rPr lang="sv-SE" dirty="0" smtClean="0"/>
              <a:t>12V DC</a:t>
            </a:r>
            <a:endParaRPr lang="sv-SE" dirty="0"/>
          </a:p>
        </p:txBody>
      </p:sp>
      <p:sp>
        <p:nvSpPr>
          <p:cNvPr id="115" name="Oval 114"/>
          <p:cNvSpPr/>
          <p:nvPr/>
        </p:nvSpPr>
        <p:spPr>
          <a:xfrm>
            <a:off x="1773796" y="2559274"/>
            <a:ext cx="162381" cy="173147"/>
          </a:xfrm>
          <a:prstGeom prst="ellipse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35" name="TextBox 134"/>
          <p:cNvSpPr txBox="1"/>
          <p:nvPr/>
        </p:nvSpPr>
        <p:spPr>
          <a:xfrm>
            <a:off x="184109" y="2794074"/>
            <a:ext cx="974882" cy="369332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none" rtlCol="0">
            <a:spAutoFit/>
          </a:bodyPr>
          <a:lstStyle/>
          <a:p>
            <a:r>
              <a:rPr lang="sv-SE" dirty="0" smtClean="0">
                <a:solidFill>
                  <a:schemeClr val="bg1"/>
                </a:solidFill>
              </a:rPr>
              <a:t>230V </a:t>
            </a:r>
            <a:r>
              <a:rPr lang="sv-SE" dirty="0">
                <a:solidFill>
                  <a:schemeClr val="bg1"/>
                </a:solidFill>
              </a:rPr>
              <a:t>A</a:t>
            </a:r>
            <a:r>
              <a:rPr lang="sv-SE" dirty="0" smtClean="0">
                <a:solidFill>
                  <a:schemeClr val="bg1"/>
                </a:solidFill>
              </a:rPr>
              <a:t>C</a:t>
            </a:r>
            <a:endParaRPr lang="sv-SE" dirty="0">
              <a:solidFill>
                <a:schemeClr val="bg1"/>
              </a:solidFill>
            </a:endParaRPr>
          </a:p>
        </p:txBody>
      </p:sp>
      <p:cxnSp>
        <p:nvCxnSpPr>
          <p:cNvPr id="139" name="Straight Connector 138"/>
          <p:cNvCxnSpPr>
            <a:stCxn id="42" idx="2"/>
          </p:cNvCxnSpPr>
          <p:nvPr/>
        </p:nvCxnSpPr>
        <p:spPr>
          <a:xfrm flipH="1">
            <a:off x="816443" y="2257344"/>
            <a:ext cx="11408" cy="579225"/>
          </a:xfrm>
          <a:prstGeom prst="line">
            <a:avLst/>
          </a:prstGeom>
          <a:ln w="38100">
            <a:solidFill>
              <a:schemeClr val="accent2">
                <a:lumMod val="50000"/>
              </a:schemeClr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Rectangle 70"/>
          <p:cNvSpPr/>
          <p:nvPr/>
        </p:nvSpPr>
        <p:spPr>
          <a:xfrm>
            <a:off x="9206550" y="663608"/>
            <a:ext cx="1557813" cy="15810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smtClean="0"/>
              <a:t>Motorskydds-</a:t>
            </a:r>
          </a:p>
          <a:p>
            <a:pPr algn="ctr"/>
            <a:r>
              <a:rPr lang="sv-SE" dirty="0" smtClean="0"/>
              <a:t>Brytare</a:t>
            </a:r>
          </a:p>
          <a:p>
            <a:pPr algn="ctr"/>
            <a:r>
              <a:rPr lang="sv-SE" dirty="0"/>
              <a:t>MM507N</a:t>
            </a:r>
          </a:p>
        </p:txBody>
      </p:sp>
      <p:pic>
        <p:nvPicPr>
          <p:cNvPr id="60" name="Picture 5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5421" y="3194938"/>
            <a:ext cx="638690" cy="851586"/>
          </a:xfrm>
          <a:prstGeom prst="rect">
            <a:avLst/>
          </a:prstGeom>
        </p:spPr>
      </p:pic>
      <p:cxnSp>
        <p:nvCxnSpPr>
          <p:cNvPr id="100" name="Elbow Connector 99"/>
          <p:cNvCxnSpPr>
            <a:stCxn id="33" idx="2"/>
            <a:endCxn id="135" idx="3"/>
          </p:cNvCxnSpPr>
          <p:nvPr/>
        </p:nvCxnSpPr>
        <p:spPr>
          <a:xfrm rot="5400000">
            <a:off x="3427657" y="-10478"/>
            <a:ext cx="720552" cy="5257884"/>
          </a:xfrm>
          <a:prstGeom prst="bentConnector2">
            <a:avLst/>
          </a:prstGeom>
          <a:ln w="38100">
            <a:solidFill>
              <a:schemeClr val="accent2">
                <a:lumMod val="50000"/>
              </a:schemeClr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7" name="TextBox 126"/>
          <p:cNvSpPr txBox="1"/>
          <p:nvPr/>
        </p:nvSpPr>
        <p:spPr>
          <a:xfrm>
            <a:off x="9694568" y="3304086"/>
            <a:ext cx="154920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600" dirty="0" smtClean="0"/>
              <a:t>Manöverbrytare</a:t>
            </a:r>
          </a:p>
          <a:p>
            <a:r>
              <a:rPr lang="sv-SE" sz="1600" dirty="0" smtClean="0"/>
              <a:t>[0,1]</a:t>
            </a:r>
            <a:endParaRPr lang="sv-SE" sz="1600" dirty="0"/>
          </a:p>
          <a:p>
            <a:endParaRPr lang="sv-SE" sz="1600" dirty="0"/>
          </a:p>
        </p:txBody>
      </p:sp>
      <p:cxnSp>
        <p:nvCxnSpPr>
          <p:cNvPr id="25" name="Elbow Connector 24"/>
          <p:cNvCxnSpPr/>
          <p:nvPr/>
        </p:nvCxnSpPr>
        <p:spPr>
          <a:xfrm rot="10800000" flipV="1">
            <a:off x="7158039" y="2268670"/>
            <a:ext cx="1531812" cy="346887"/>
          </a:xfrm>
          <a:prstGeom prst="bentConnector3">
            <a:avLst>
              <a:gd name="adj1" fmla="val 556"/>
            </a:avLst>
          </a:prstGeom>
          <a:ln w="38100">
            <a:solidFill>
              <a:schemeClr val="accent2">
                <a:lumMod val="50000"/>
              </a:schemeClr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Rak 94"/>
          <p:cNvCxnSpPr>
            <a:stCxn id="115" idx="0"/>
            <a:endCxn id="6" idx="2"/>
          </p:cNvCxnSpPr>
          <p:nvPr/>
        </p:nvCxnSpPr>
        <p:spPr>
          <a:xfrm flipV="1">
            <a:off x="1854987" y="2257343"/>
            <a:ext cx="14427" cy="301931"/>
          </a:xfrm>
          <a:prstGeom prst="line">
            <a:avLst/>
          </a:prstGeom>
          <a:ln w="38100">
            <a:solidFill>
              <a:schemeClr val="accent2">
                <a:lumMod val="50000"/>
              </a:schemeClr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Rak 124"/>
          <p:cNvCxnSpPr/>
          <p:nvPr/>
        </p:nvCxnSpPr>
        <p:spPr>
          <a:xfrm flipH="1">
            <a:off x="4928738" y="2256109"/>
            <a:ext cx="1" cy="169454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Vinklad  149"/>
          <p:cNvCxnSpPr/>
          <p:nvPr/>
        </p:nvCxnSpPr>
        <p:spPr>
          <a:xfrm rot="16200000" flipV="1">
            <a:off x="5975969" y="2274034"/>
            <a:ext cx="264277" cy="4005281"/>
          </a:xfrm>
          <a:prstGeom prst="bentConnector2">
            <a:avLst/>
          </a:prstGeom>
          <a:ln w="3810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7" name="Oval 112"/>
          <p:cNvSpPr/>
          <p:nvPr/>
        </p:nvSpPr>
        <p:spPr>
          <a:xfrm>
            <a:off x="4100877" y="4063699"/>
            <a:ext cx="162381" cy="18466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84" name="TextBox 83"/>
          <p:cNvSpPr txBox="1"/>
          <p:nvPr/>
        </p:nvSpPr>
        <p:spPr>
          <a:xfrm>
            <a:off x="325581" y="4954362"/>
            <a:ext cx="4923337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6</a:t>
            </a:r>
            <a:r>
              <a:rPr lang="sv-SE" dirty="0" smtClean="0"/>
              <a:t>B. </a:t>
            </a:r>
            <a:r>
              <a:rPr lang="sv-SE" dirty="0"/>
              <a:t>Driftläge </a:t>
            </a:r>
            <a:r>
              <a:rPr lang="sv-SE" dirty="0" smtClean="0"/>
              <a:t>Strömställare - On</a:t>
            </a:r>
            <a:r>
              <a:rPr lang="sv-SE" dirty="0"/>
              <a:t/>
            </a:r>
            <a:br>
              <a:rPr lang="sv-SE" dirty="0"/>
            </a:br>
            <a:r>
              <a:rPr lang="sv-SE" dirty="0"/>
              <a:t>Startsekvens avslutad (t &gt; 5 sek)</a:t>
            </a:r>
          </a:p>
          <a:p>
            <a:endParaRPr lang="sv-SE" dirty="0"/>
          </a:p>
          <a:p>
            <a:r>
              <a:rPr lang="sv-SE" dirty="0"/>
              <a:t>Pumpdrift AV, styrd av Manöverbrytare i läge 0</a:t>
            </a:r>
          </a:p>
          <a:p>
            <a:r>
              <a:rPr lang="sv-SE" dirty="0"/>
              <a:t>samt Flödesvakt som indikerar EJ flöde</a:t>
            </a:r>
          </a:p>
          <a:p>
            <a:endParaRPr lang="sv-SE" dirty="0" smtClean="0"/>
          </a:p>
          <a:p>
            <a:endParaRPr lang="sv-SE" dirty="0"/>
          </a:p>
        </p:txBody>
      </p:sp>
      <p:sp>
        <p:nvSpPr>
          <p:cNvPr id="66" name="TextBox 65"/>
          <p:cNvSpPr txBox="1"/>
          <p:nvPr/>
        </p:nvSpPr>
        <p:spPr>
          <a:xfrm>
            <a:off x="9169623" y="301925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/>
              <a:t>0</a:t>
            </a:r>
          </a:p>
        </p:txBody>
      </p:sp>
      <p:cxnSp>
        <p:nvCxnSpPr>
          <p:cNvPr id="53" name="Vinklad  7"/>
          <p:cNvCxnSpPr/>
          <p:nvPr/>
        </p:nvCxnSpPr>
        <p:spPr>
          <a:xfrm>
            <a:off x="2945310" y="208089"/>
            <a:ext cx="6030111" cy="3412642"/>
          </a:xfrm>
          <a:prstGeom prst="bentConnector3">
            <a:avLst>
              <a:gd name="adj1" fmla="val 2373"/>
            </a:avLst>
          </a:prstGeom>
          <a:ln w="38100">
            <a:solidFill>
              <a:schemeClr val="accent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Elbow Connector 46"/>
          <p:cNvCxnSpPr/>
          <p:nvPr/>
        </p:nvCxnSpPr>
        <p:spPr>
          <a:xfrm rot="5400000">
            <a:off x="2632122" y="216478"/>
            <a:ext cx="469047" cy="452269"/>
          </a:xfrm>
          <a:prstGeom prst="bentConnector3">
            <a:avLst>
              <a:gd name="adj1" fmla="val 536"/>
            </a:avLst>
          </a:prstGeom>
          <a:ln w="381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Rak 48"/>
          <p:cNvCxnSpPr/>
          <p:nvPr/>
        </p:nvCxnSpPr>
        <p:spPr>
          <a:xfrm flipH="1">
            <a:off x="1194732" y="3950652"/>
            <a:ext cx="374215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Vinklad  89"/>
          <p:cNvCxnSpPr/>
          <p:nvPr/>
        </p:nvCxnSpPr>
        <p:spPr>
          <a:xfrm rot="10800000">
            <a:off x="1374656" y="2241478"/>
            <a:ext cx="1265855" cy="398319"/>
          </a:xfrm>
          <a:prstGeom prst="bentConnector3">
            <a:avLst>
              <a:gd name="adj1" fmla="val 99721"/>
            </a:avLst>
          </a:prstGeom>
          <a:ln w="381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515417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9236614" y="5989746"/>
            <a:ext cx="578069" cy="536028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" name="Rectangle 5"/>
          <p:cNvSpPr/>
          <p:nvPr/>
        </p:nvSpPr>
        <p:spPr>
          <a:xfrm>
            <a:off x="1564614" y="663610"/>
            <a:ext cx="609600" cy="15937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sv-SE" dirty="0" err="1" smtClean="0"/>
              <a:t>Kopplingsur</a:t>
            </a:r>
            <a:endParaRPr lang="sv-SE" dirty="0"/>
          </a:p>
        </p:txBody>
      </p:sp>
      <p:sp>
        <p:nvSpPr>
          <p:cNvPr id="7" name="Rectangle 6"/>
          <p:cNvSpPr/>
          <p:nvPr/>
        </p:nvSpPr>
        <p:spPr>
          <a:xfrm>
            <a:off x="7311697" y="677138"/>
            <a:ext cx="1597572" cy="15810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smtClean="0"/>
              <a:t>Kontaktor</a:t>
            </a:r>
          </a:p>
          <a:p>
            <a:pPr algn="ctr"/>
            <a:r>
              <a:rPr lang="sv-SE" dirty="0"/>
              <a:t>ESC440S</a:t>
            </a:r>
          </a:p>
        </p:txBody>
      </p:sp>
      <p:cxnSp>
        <p:nvCxnSpPr>
          <p:cNvPr id="19" name="Elbow Connector 18"/>
          <p:cNvCxnSpPr/>
          <p:nvPr/>
        </p:nvCxnSpPr>
        <p:spPr>
          <a:xfrm rot="16200000" flipV="1">
            <a:off x="7864330" y="1447249"/>
            <a:ext cx="1982240" cy="414958"/>
          </a:xfrm>
          <a:prstGeom prst="bentConnector3">
            <a:avLst>
              <a:gd name="adj1" fmla="val 121580"/>
            </a:avLst>
          </a:prstGeom>
          <a:ln w="381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9236613" y="5527291"/>
            <a:ext cx="578070" cy="57807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1">
                <a:shade val="50000"/>
                <a:alpha val="49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33" name="Rectangle 32"/>
          <p:cNvSpPr/>
          <p:nvPr/>
        </p:nvSpPr>
        <p:spPr>
          <a:xfrm>
            <a:off x="5795986" y="677138"/>
            <a:ext cx="1241778" cy="15810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smtClean="0"/>
              <a:t>3* Säkring</a:t>
            </a:r>
          </a:p>
          <a:p>
            <a:pPr algn="ctr"/>
            <a:r>
              <a:rPr lang="sv-SE" dirty="0"/>
              <a:t>NDN310</a:t>
            </a:r>
          </a:p>
        </p:txBody>
      </p:sp>
      <p:sp>
        <p:nvSpPr>
          <p:cNvPr id="42" name="Rectangle 41"/>
          <p:cNvSpPr/>
          <p:nvPr/>
        </p:nvSpPr>
        <p:spPr>
          <a:xfrm>
            <a:off x="496710" y="663610"/>
            <a:ext cx="662281" cy="159373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sv-SE" dirty="0" smtClean="0"/>
              <a:t>Säkring 1</a:t>
            </a:r>
            <a:endParaRPr lang="sv-SE" dirty="0"/>
          </a:p>
        </p:txBody>
      </p:sp>
      <p:cxnSp>
        <p:nvCxnSpPr>
          <p:cNvPr id="44" name="Elbow Connector 43"/>
          <p:cNvCxnSpPr>
            <a:stCxn id="42" idx="0"/>
          </p:cNvCxnSpPr>
          <p:nvPr/>
        </p:nvCxnSpPr>
        <p:spPr>
          <a:xfrm rot="16200000" flipH="1">
            <a:off x="319874" y="1171586"/>
            <a:ext cx="1563497" cy="547544"/>
          </a:xfrm>
          <a:prstGeom prst="bentConnector3">
            <a:avLst>
              <a:gd name="adj1" fmla="val -14621"/>
            </a:avLst>
          </a:prstGeom>
          <a:ln w="381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Elbow Connector 58"/>
          <p:cNvCxnSpPr>
            <a:stCxn id="33" idx="0"/>
          </p:cNvCxnSpPr>
          <p:nvPr/>
        </p:nvCxnSpPr>
        <p:spPr>
          <a:xfrm rot="16200000" flipH="1">
            <a:off x="5807609" y="1286403"/>
            <a:ext cx="1959695" cy="741164"/>
          </a:xfrm>
          <a:prstGeom prst="bentConnector3">
            <a:avLst>
              <a:gd name="adj1" fmla="val -11665"/>
            </a:avLst>
          </a:prstGeom>
          <a:ln w="381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Rectangle 84"/>
          <p:cNvSpPr/>
          <p:nvPr/>
        </p:nvSpPr>
        <p:spPr>
          <a:xfrm>
            <a:off x="7529272" y="733780"/>
            <a:ext cx="248356" cy="12701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7" name="TextBox 26"/>
          <p:cNvSpPr txBox="1"/>
          <p:nvPr/>
        </p:nvSpPr>
        <p:spPr>
          <a:xfrm>
            <a:off x="9146598" y="5521452"/>
            <a:ext cx="7312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Pump</a:t>
            </a:r>
            <a:endParaRPr lang="sv-SE" dirty="0"/>
          </a:p>
        </p:txBody>
      </p:sp>
      <p:cxnSp>
        <p:nvCxnSpPr>
          <p:cNvPr id="14" name="Vinklad  13"/>
          <p:cNvCxnSpPr>
            <a:stCxn id="3" idx="2"/>
            <a:endCxn id="20" idx="3"/>
          </p:cNvCxnSpPr>
          <p:nvPr/>
        </p:nvCxnSpPr>
        <p:spPr>
          <a:xfrm rot="5400000">
            <a:off x="10107061" y="4876563"/>
            <a:ext cx="647386" cy="1232141"/>
          </a:xfrm>
          <a:prstGeom prst="bentConnector2">
            <a:avLst/>
          </a:prstGeom>
          <a:ln w="38100">
            <a:solidFill>
              <a:schemeClr val="accent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" name="Bildobjekt 2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9281" y="4776839"/>
            <a:ext cx="1570954" cy="207897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94429" y="4384738"/>
            <a:ext cx="704789" cy="784202"/>
          </a:xfrm>
          <a:prstGeom prst="rect">
            <a:avLst/>
          </a:prstGeom>
        </p:spPr>
      </p:pic>
      <p:sp>
        <p:nvSpPr>
          <p:cNvPr id="28" name="Rectangle 27"/>
          <p:cNvSpPr/>
          <p:nvPr/>
        </p:nvSpPr>
        <p:spPr>
          <a:xfrm>
            <a:off x="2335710" y="677136"/>
            <a:ext cx="609600" cy="158105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sv-SE" dirty="0" smtClean="0"/>
              <a:t>Strömställare</a:t>
            </a:r>
            <a:endParaRPr lang="sv-SE" dirty="0"/>
          </a:p>
        </p:txBody>
      </p:sp>
      <p:cxnSp>
        <p:nvCxnSpPr>
          <p:cNvPr id="18" name="Elbow Connector 17"/>
          <p:cNvCxnSpPr>
            <a:stCxn id="28" idx="2"/>
          </p:cNvCxnSpPr>
          <p:nvPr/>
        </p:nvCxnSpPr>
        <p:spPr>
          <a:xfrm rot="16200000" flipH="1">
            <a:off x="2460809" y="2437888"/>
            <a:ext cx="360863" cy="1460"/>
          </a:xfrm>
          <a:prstGeom prst="bentConnector3">
            <a:avLst>
              <a:gd name="adj1" fmla="val 50000"/>
            </a:avLst>
          </a:prstGeom>
          <a:ln w="38100">
            <a:solidFill>
              <a:schemeClr val="accent2">
                <a:lumMod val="50000"/>
              </a:schemeClr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3" name="Picture 4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0723" y="4418129"/>
            <a:ext cx="400050" cy="495300"/>
          </a:xfrm>
          <a:prstGeom prst="rect">
            <a:avLst/>
          </a:prstGeom>
        </p:spPr>
      </p:pic>
      <p:cxnSp>
        <p:nvCxnSpPr>
          <p:cNvPr id="39" name="Elbow Connector 38"/>
          <p:cNvCxnSpPr>
            <a:stCxn id="20" idx="0"/>
          </p:cNvCxnSpPr>
          <p:nvPr/>
        </p:nvCxnSpPr>
        <p:spPr>
          <a:xfrm rot="16200000" flipV="1">
            <a:off x="8389131" y="4390773"/>
            <a:ext cx="572928" cy="1700107"/>
          </a:xfrm>
          <a:prstGeom prst="bentConnector2">
            <a:avLst/>
          </a:prstGeom>
          <a:ln w="1016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flipH="1">
            <a:off x="6260979" y="4913429"/>
            <a:ext cx="1111664" cy="0"/>
          </a:xfrm>
          <a:prstGeom prst="straightConnector1">
            <a:avLst/>
          </a:prstGeom>
          <a:ln w="101600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5312124" y="4728763"/>
            <a:ext cx="9268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Till pool</a:t>
            </a:r>
            <a:endParaRPr lang="sv-SE" dirty="0"/>
          </a:p>
        </p:txBody>
      </p:sp>
      <p:sp>
        <p:nvSpPr>
          <p:cNvPr id="51" name="Rectangle 50"/>
          <p:cNvSpPr/>
          <p:nvPr/>
        </p:nvSpPr>
        <p:spPr>
          <a:xfrm>
            <a:off x="3427397" y="674642"/>
            <a:ext cx="938566" cy="15833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sv-SE" dirty="0" err="1" smtClean="0"/>
              <a:t>Tidrelä</a:t>
            </a:r>
            <a:endParaRPr lang="sv-SE" dirty="0" smtClean="0"/>
          </a:p>
          <a:p>
            <a:pPr algn="ctr"/>
            <a:r>
              <a:rPr lang="sv-SE" dirty="0"/>
              <a:t>EZN006</a:t>
            </a:r>
          </a:p>
        </p:txBody>
      </p:sp>
      <p:sp>
        <p:nvSpPr>
          <p:cNvPr id="65" name="Rectangle 64"/>
          <p:cNvSpPr/>
          <p:nvPr/>
        </p:nvSpPr>
        <p:spPr>
          <a:xfrm>
            <a:off x="3585269" y="733780"/>
            <a:ext cx="248356" cy="12701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81" name="Rectangle 80"/>
          <p:cNvSpPr/>
          <p:nvPr/>
        </p:nvSpPr>
        <p:spPr>
          <a:xfrm>
            <a:off x="4690782" y="663608"/>
            <a:ext cx="924472" cy="159250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sv-SE" dirty="0" smtClean="0"/>
              <a:t>Kontaktor</a:t>
            </a:r>
          </a:p>
          <a:p>
            <a:pPr algn="ctr"/>
            <a:r>
              <a:rPr lang="sv-SE" dirty="0"/>
              <a:t>ESL225SDC</a:t>
            </a:r>
            <a:endParaRPr lang="sv-SE" dirty="0" smtClean="0"/>
          </a:p>
        </p:txBody>
      </p:sp>
      <p:sp>
        <p:nvSpPr>
          <p:cNvPr id="82" name="Rectangle 81"/>
          <p:cNvSpPr/>
          <p:nvPr/>
        </p:nvSpPr>
        <p:spPr>
          <a:xfrm>
            <a:off x="4804561" y="746017"/>
            <a:ext cx="248356" cy="12701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98" name="TextBox 97"/>
          <p:cNvSpPr txBox="1"/>
          <p:nvPr/>
        </p:nvSpPr>
        <p:spPr>
          <a:xfrm>
            <a:off x="8258787" y="4417424"/>
            <a:ext cx="11801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Flödesvakt</a:t>
            </a:r>
            <a:endParaRPr lang="sv-SE" dirty="0"/>
          </a:p>
        </p:txBody>
      </p:sp>
      <p:cxnSp>
        <p:nvCxnSpPr>
          <p:cNvPr id="103" name="Elbow Connector 102"/>
          <p:cNvCxnSpPr/>
          <p:nvPr/>
        </p:nvCxnSpPr>
        <p:spPr>
          <a:xfrm rot="10800000" flipV="1">
            <a:off x="1158720" y="2266295"/>
            <a:ext cx="3048545" cy="1887556"/>
          </a:xfrm>
          <a:prstGeom prst="bentConnector3">
            <a:avLst>
              <a:gd name="adj1" fmla="val 615"/>
            </a:avLst>
          </a:prstGeom>
          <a:ln w="38100">
            <a:solidFill>
              <a:srgbClr val="FF000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TextBox 104"/>
          <p:cNvSpPr txBox="1"/>
          <p:nvPr/>
        </p:nvSpPr>
        <p:spPr>
          <a:xfrm>
            <a:off x="325582" y="3851078"/>
            <a:ext cx="869149" cy="369332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r>
              <a:rPr lang="sv-SE" dirty="0" smtClean="0"/>
              <a:t>12V DC</a:t>
            </a:r>
            <a:endParaRPr lang="sv-SE" dirty="0"/>
          </a:p>
        </p:txBody>
      </p:sp>
      <p:sp>
        <p:nvSpPr>
          <p:cNvPr id="115" name="Oval 114"/>
          <p:cNvSpPr/>
          <p:nvPr/>
        </p:nvSpPr>
        <p:spPr>
          <a:xfrm>
            <a:off x="1773796" y="2559274"/>
            <a:ext cx="162381" cy="173147"/>
          </a:xfrm>
          <a:prstGeom prst="ellipse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119" name="Elbow Connector 118"/>
          <p:cNvCxnSpPr/>
          <p:nvPr/>
        </p:nvCxnSpPr>
        <p:spPr>
          <a:xfrm flipV="1">
            <a:off x="5517703" y="227275"/>
            <a:ext cx="2130544" cy="403950"/>
          </a:xfrm>
          <a:prstGeom prst="bentConnector3">
            <a:avLst>
              <a:gd name="adj1" fmla="val 668"/>
            </a:avLst>
          </a:prstGeom>
          <a:ln w="381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/>
          <p:cNvCxnSpPr/>
          <p:nvPr/>
        </p:nvCxnSpPr>
        <p:spPr>
          <a:xfrm>
            <a:off x="7648244" y="227273"/>
            <a:ext cx="0" cy="447369"/>
          </a:xfrm>
          <a:prstGeom prst="line">
            <a:avLst/>
          </a:prstGeom>
          <a:ln w="381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5" name="TextBox 134"/>
          <p:cNvSpPr txBox="1"/>
          <p:nvPr/>
        </p:nvSpPr>
        <p:spPr>
          <a:xfrm>
            <a:off x="184109" y="2794074"/>
            <a:ext cx="974882" cy="369332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none" rtlCol="0">
            <a:spAutoFit/>
          </a:bodyPr>
          <a:lstStyle/>
          <a:p>
            <a:r>
              <a:rPr lang="sv-SE" dirty="0" smtClean="0">
                <a:solidFill>
                  <a:schemeClr val="bg1"/>
                </a:solidFill>
              </a:rPr>
              <a:t>230V </a:t>
            </a:r>
            <a:r>
              <a:rPr lang="sv-SE" dirty="0">
                <a:solidFill>
                  <a:schemeClr val="bg1"/>
                </a:solidFill>
              </a:rPr>
              <a:t>A</a:t>
            </a:r>
            <a:r>
              <a:rPr lang="sv-SE" dirty="0" smtClean="0">
                <a:solidFill>
                  <a:schemeClr val="bg1"/>
                </a:solidFill>
              </a:rPr>
              <a:t>C</a:t>
            </a:r>
            <a:endParaRPr lang="sv-SE" dirty="0">
              <a:solidFill>
                <a:schemeClr val="bg1"/>
              </a:solidFill>
            </a:endParaRPr>
          </a:p>
        </p:txBody>
      </p:sp>
      <p:cxnSp>
        <p:nvCxnSpPr>
          <p:cNvPr id="139" name="Straight Connector 138"/>
          <p:cNvCxnSpPr>
            <a:stCxn id="42" idx="2"/>
          </p:cNvCxnSpPr>
          <p:nvPr/>
        </p:nvCxnSpPr>
        <p:spPr>
          <a:xfrm flipH="1">
            <a:off x="816443" y="2257344"/>
            <a:ext cx="11408" cy="579225"/>
          </a:xfrm>
          <a:prstGeom prst="line">
            <a:avLst/>
          </a:prstGeom>
          <a:ln w="38100">
            <a:solidFill>
              <a:schemeClr val="accent2">
                <a:lumMod val="50000"/>
              </a:schemeClr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Rectangle 70"/>
          <p:cNvSpPr/>
          <p:nvPr/>
        </p:nvSpPr>
        <p:spPr>
          <a:xfrm>
            <a:off x="9206550" y="663608"/>
            <a:ext cx="1557813" cy="15810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smtClean="0"/>
              <a:t>Motorskydds-</a:t>
            </a:r>
          </a:p>
          <a:p>
            <a:pPr algn="ctr"/>
            <a:r>
              <a:rPr lang="sv-SE" dirty="0" smtClean="0"/>
              <a:t>Brytare</a:t>
            </a:r>
          </a:p>
          <a:p>
            <a:pPr algn="ctr"/>
            <a:r>
              <a:rPr lang="sv-SE" dirty="0"/>
              <a:t>MM507N</a:t>
            </a:r>
          </a:p>
        </p:txBody>
      </p:sp>
      <p:pic>
        <p:nvPicPr>
          <p:cNvPr id="60" name="Picture 5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5421" y="3194938"/>
            <a:ext cx="638690" cy="851586"/>
          </a:xfrm>
          <a:prstGeom prst="rect">
            <a:avLst/>
          </a:prstGeom>
        </p:spPr>
      </p:pic>
      <p:cxnSp>
        <p:nvCxnSpPr>
          <p:cNvPr id="68" name="Elbow Connector 67"/>
          <p:cNvCxnSpPr>
            <a:stCxn id="71" idx="2"/>
          </p:cNvCxnSpPr>
          <p:nvPr/>
        </p:nvCxnSpPr>
        <p:spPr>
          <a:xfrm rot="5400000">
            <a:off x="9332021" y="1983397"/>
            <a:ext cx="392176" cy="914697"/>
          </a:xfrm>
          <a:prstGeom prst="bentConnector2">
            <a:avLst/>
          </a:prstGeom>
          <a:ln w="38100">
            <a:solidFill>
              <a:schemeClr val="accent2">
                <a:lumMod val="50000"/>
              </a:schemeClr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Elbow Connector 69"/>
          <p:cNvCxnSpPr/>
          <p:nvPr/>
        </p:nvCxnSpPr>
        <p:spPr>
          <a:xfrm rot="16200000" flipH="1">
            <a:off x="8691790" y="1973838"/>
            <a:ext cx="3721130" cy="1061367"/>
          </a:xfrm>
          <a:prstGeom prst="bentConnector3">
            <a:avLst>
              <a:gd name="adj1" fmla="val -6143"/>
            </a:avLst>
          </a:prstGeom>
          <a:ln w="38100">
            <a:solidFill>
              <a:schemeClr val="accent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Elbow Connector 99"/>
          <p:cNvCxnSpPr>
            <a:stCxn id="33" idx="2"/>
            <a:endCxn id="135" idx="3"/>
          </p:cNvCxnSpPr>
          <p:nvPr/>
        </p:nvCxnSpPr>
        <p:spPr>
          <a:xfrm rot="5400000">
            <a:off x="3427657" y="-10478"/>
            <a:ext cx="720552" cy="5257884"/>
          </a:xfrm>
          <a:prstGeom prst="bentConnector2">
            <a:avLst/>
          </a:prstGeom>
          <a:ln w="38100">
            <a:solidFill>
              <a:schemeClr val="accent2">
                <a:lumMod val="50000"/>
              </a:schemeClr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7" name="TextBox 126"/>
          <p:cNvSpPr txBox="1"/>
          <p:nvPr/>
        </p:nvSpPr>
        <p:spPr>
          <a:xfrm>
            <a:off x="9558705" y="3336480"/>
            <a:ext cx="1549207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600" dirty="0" smtClean="0"/>
              <a:t>Manöverbrytare</a:t>
            </a:r>
          </a:p>
          <a:p>
            <a:r>
              <a:rPr lang="sv-SE" sz="1600" dirty="0" smtClean="0"/>
              <a:t>[0,1]</a:t>
            </a:r>
            <a:endParaRPr lang="sv-SE" sz="1600" dirty="0"/>
          </a:p>
          <a:p>
            <a:endParaRPr lang="sv-SE" dirty="0"/>
          </a:p>
        </p:txBody>
      </p:sp>
      <p:cxnSp>
        <p:nvCxnSpPr>
          <p:cNvPr id="25" name="Elbow Connector 24"/>
          <p:cNvCxnSpPr/>
          <p:nvPr/>
        </p:nvCxnSpPr>
        <p:spPr>
          <a:xfrm rot="10800000" flipV="1">
            <a:off x="7158039" y="2268670"/>
            <a:ext cx="1531812" cy="346887"/>
          </a:xfrm>
          <a:prstGeom prst="bentConnector3">
            <a:avLst>
              <a:gd name="adj1" fmla="val 556"/>
            </a:avLst>
          </a:prstGeom>
          <a:ln w="38100">
            <a:solidFill>
              <a:schemeClr val="accent2">
                <a:lumMod val="50000"/>
              </a:schemeClr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Rak 94"/>
          <p:cNvCxnSpPr>
            <a:stCxn id="115" idx="0"/>
            <a:endCxn id="6" idx="2"/>
          </p:cNvCxnSpPr>
          <p:nvPr/>
        </p:nvCxnSpPr>
        <p:spPr>
          <a:xfrm flipV="1">
            <a:off x="1854987" y="2257343"/>
            <a:ext cx="14427" cy="301931"/>
          </a:xfrm>
          <a:prstGeom prst="line">
            <a:avLst/>
          </a:prstGeom>
          <a:ln w="38100">
            <a:solidFill>
              <a:schemeClr val="accent2">
                <a:lumMod val="50000"/>
              </a:schemeClr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Rak 124"/>
          <p:cNvCxnSpPr/>
          <p:nvPr/>
        </p:nvCxnSpPr>
        <p:spPr>
          <a:xfrm flipH="1">
            <a:off x="4928738" y="2256109"/>
            <a:ext cx="1" cy="169454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Vinklad  149"/>
          <p:cNvCxnSpPr/>
          <p:nvPr/>
        </p:nvCxnSpPr>
        <p:spPr>
          <a:xfrm rot="16200000" flipV="1">
            <a:off x="5975969" y="2274034"/>
            <a:ext cx="264277" cy="4005281"/>
          </a:xfrm>
          <a:prstGeom prst="bentConnector2">
            <a:avLst/>
          </a:prstGeom>
          <a:ln w="3810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7" name="Oval 112"/>
          <p:cNvSpPr/>
          <p:nvPr/>
        </p:nvSpPr>
        <p:spPr>
          <a:xfrm>
            <a:off x="4100877" y="4063699"/>
            <a:ext cx="162381" cy="18466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10" name="Straight Connector 9"/>
          <p:cNvCxnSpPr/>
          <p:nvPr/>
        </p:nvCxnSpPr>
        <p:spPr>
          <a:xfrm>
            <a:off x="5517703" y="674641"/>
            <a:ext cx="0" cy="1619461"/>
          </a:xfrm>
          <a:prstGeom prst="line">
            <a:avLst/>
          </a:prstGeom>
          <a:ln w="38100">
            <a:solidFill>
              <a:schemeClr val="accent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>
            <a:off x="8675595" y="674640"/>
            <a:ext cx="0" cy="1619461"/>
          </a:xfrm>
          <a:prstGeom prst="line">
            <a:avLst/>
          </a:prstGeom>
          <a:ln w="38100">
            <a:solidFill>
              <a:schemeClr val="accent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>
            <a:off x="4182067" y="607646"/>
            <a:ext cx="0" cy="1619461"/>
          </a:xfrm>
          <a:prstGeom prst="line">
            <a:avLst/>
          </a:prstGeom>
          <a:ln w="38100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Elbow Connector 31"/>
          <p:cNvCxnSpPr/>
          <p:nvPr/>
        </p:nvCxnSpPr>
        <p:spPr>
          <a:xfrm rot="10800000">
            <a:off x="5517703" y="2294104"/>
            <a:ext cx="3457718" cy="1137465"/>
          </a:xfrm>
          <a:prstGeom prst="bentConnector3">
            <a:avLst>
              <a:gd name="adj1" fmla="val 99851"/>
            </a:avLst>
          </a:prstGeom>
          <a:ln w="38100">
            <a:solidFill>
              <a:schemeClr val="accent2">
                <a:lumMod val="50000"/>
              </a:schemeClr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325582" y="4954362"/>
            <a:ext cx="466162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7B. </a:t>
            </a:r>
            <a:r>
              <a:rPr lang="sv-SE" dirty="0"/>
              <a:t>Driftläge </a:t>
            </a:r>
            <a:r>
              <a:rPr lang="sv-SE" dirty="0" smtClean="0"/>
              <a:t>Strömställare - On</a:t>
            </a:r>
            <a:r>
              <a:rPr lang="sv-SE" dirty="0"/>
              <a:t/>
            </a:r>
            <a:br>
              <a:rPr lang="sv-SE" dirty="0"/>
            </a:br>
            <a:r>
              <a:rPr lang="sv-SE" dirty="0"/>
              <a:t>Startsekvens inledd (t &lt; </a:t>
            </a:r>
            <a:r>
              <a:rPr lang="sv-SE" dirty="0" smtClean="0"/>
              <a:t>4 </a:t>
            </a:r>
            <a:r>
              <a:rPr lang="sv-SE" dirty="0"/>
              <a:t>sek) via Manöver [1]</a:t>
            </a:r>
          </a:p>
          <a:p>
            <a:endParaRPr lang="sv-SE" dirty="0"/>
          </a:p>
          <a:p>
            <a:r>
              <a:rPr lang="sv-SE" dirty="0"/>
              <a:t>Pumpdrift PÅ, styrd av Flödesvakt som indikerar flöde.</a:t>
            </a:r>
          </a:p>
        </p:txBody>
      </p:sp>
      <p:cxnSp>
        <p:nvCxnSpPr>
          <p:cNvPr id="35" name="Elbow Connector 34"/>
          <p:cNvCxnSpPr/>
          <p:nvPr/>
        </p:nvCxnSpPr>
        <p:spPr>
          <a:xfrm flipV="1">
            <a:off x="4182067" y="115098"/>
            <a:ext cx="746671" cy="492548"/>
          </a:xfrm>
          <a:prstGeom prst="bentConnector3">
            <a:avLst>
              <a:gd name="adj1" fmla="val -675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4906013" y="115098"/>
            <a:ext cx="0" cy="54851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9169623" y="301925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1</a:t>
            </a:r>
            <a:endParaRPr lang="sv-SE" dirty="0"/>
          </a:p>
        </p:txBody>
      </p:sp>
      <p:cxnSp>
        <p:nvCxnSpPr>
          <p:cNvPr id="62" name="Vinklad  7"/>
          <p:cNvCxnSpPr/>
          <p:nvPr/>
        </p:nvCxnSpPr>
        <p:spPr>
          <a:xfrm>
            <a:off x="3092778" y="208089"/>
            <a:ext cx="5882643" cy="3412642"/>
          </a:xfrm>
          <a:prstGeom prst="bentConnector3">
            <a:avLst>
              <a:gd name="adj1" fmla="val -109"/>
            </a:avLst>
          </a:prstGeom>
          <a:ln w="38100">
            <a:solidFill>
              <a:schemeClr val="accent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Elbow Connector 62"/>
          <p:cNvCxnSpPr/>
          <p:nvPr/>
        </p:nvCxnSpPr>
        <p:spPr>
          <a:xfrm rot="16200000" flipV="1">
            <a:off x="2780580" y="751498"/>
            <a:ext cx="3270570" cy="2165119"/>
          </a:xfrm>
          <a:prstGeom prst="bentConnector3">
            <a:avLst>
              <a:gd name="adj1" fmla="val 965"/>
            </a:avLst>
          </a:prstGeom>
          <a:ln w="381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Oval 63"/>
          <p:cNvSpPr/>
          <p:nvPr/>
        </p:nvSpPr>
        <p:spPr>
          <a:xfrm>
            <a:off x="5426874" y="3344995"/>
            <a:ext cx="162381" cy="173147"/>
          </a:xfrm>
          <a:prstGeom prst="ellipse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73" name="Elbow Connector 72"/>
          <p:cNvCxnSpPr/>
          <p:nvPr/>
        </p:nvCxnSpPr>
        <p:spPr>
          <a:xfrm rot="16200000" flipV="1">
            <a:off x="3308981" y="245756"/>
            <a:ext cx="453517" cy="364670"/>
          </a:xfrm>
          <a:prstGeom prst="bentConnector3">
            <a:avLst>
              <a:gd name="adj1" fmla="val 97753"/>
            </a:avLst>
          </a:prstGeom>
          <a:ln w="381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Elbow Connector 68"/>
          <p:cNvCxnSpPr/>
          <p:nvPr/>
        </p:nvCxnSpPr>
        <p:spPr>
          <a:xfrm rot="5400000">
            <a:off x="2632122" y="216478"/>
            <a:ext cx="469047" cy="452269"/>
          </a:xfrm>
          <a:prstGeom prst="bentConnector3">
            <a:avLst>
              <a:gd name="adj1" fmla="val 536"/>
            </a:avLst>
          </a:prstGeom>
          <a:ln w="381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Rak 65"/>
          <p:cNvCxnSpPr/>
          <p:nvPr/>
        </p:nvCxnSpPr>
        <p:spPr>
          <a:xfrm flipH="1">
            <a:off x="1194732" y="3950652"/>
            <a:ext cx="374215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Vinklad  89"/>
          <p:cNvCxnSpPr/>
          <p:nvPr/>
        </p:nvCxnSpPr>
        <p:spPr>
          <a:xfrm rot="10800000">
            <a:off x="1374656" y="2241478"/>
            <a:ext cx="1265855" cy="398319"/>
          </a:xfrm>
          <a:prstGeom prst="bentConnector3">
            <a:avLst>
              <a:gd name="adj1" fmla="val 99721"/>
            </a:avLst>
          </a:prstGeom>
          <a:ln w="381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266890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9236614" y="5989746"/>
            <a:ext cx="578069" cy="536028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" name="Rectangle 5"/>
          <p:cNvSpPr/>
          <p:nvPr/>
        </p:nvSpPr>
        <p:spPr>
          <a:xfrm>
            <a:off x="1564614" y="663610"/>
            <a:ext cx="609600" cy="15937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sv-SE" dirty="0" err="1" smtClean="0"/>
              <a:t>Kopplingsur</a:t>
            </a:r>
            <a:endParaRPr lang="sv-SE" dirty="0"/>
          </a:p>
        </p:txBody>
      </p:sp>
      <p:sp>
        <p:nvSpPr>
          <p:cNvPr id="7" name="Rectangle 6"/>
          <p:cNvSpPr/>
          <p:nvPr/>
        </p:nvSpPr>
        <p:spPr>
          <a:xfrm>
            <a:off x="7311697" y="677138"/>
            <a:ext cx="1597572" cy="15810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smtClean="0"/>
              <a:t>Kontaktor</a:t>
            </a:r>
          </a:p>
          <a:p>
            <a:pPr algn="ctr"/>
            <a:r>
              <a:rPr lang="sv-SE" dirty="0"/>
              <a:t>ESC440S</a:t>
            </a:r>
          </a:p>
        </p:txBody>
      </p:sp>
      <p:cxnSp>
        <p:nvCxnSpPr>
          <p:cNvPr id="19" name="Elbow Connector 18"/>
          <p:cNvCxnSpPr/>
          <p:nvPr/>
        </p:nvCxnSpPr>
        <p:spPr>
          <a:xfrm rot="16200000" flipV="1">
            <a:off x="7864330" y="1447249"/>
            <a:ext cx="1982240" cy="414958"/>
          </a:xfrm>
          <a:prstGeom prst="bentConnector3">
            <a:avLst>
              <a:gd name="adj1" fmla="val 121580"/>
            </a:avLst>
          </a:prstGeom>
          <a:ln w="381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9236613" y="5527291"/>
            <a:ext cx="578070" cy="57807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1">
                <a:shade val="50000"/>
                <a:alpha val="49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33" name="Rectangle 32"/>
          <p:cNvSpPr/>
          <p:nvPr/>
        </p:nvSpPr>
        <p:spPr>
          <a:xfrm>
            <a:off x="5795986" y="677138"/>
            <a:ext cx="1241778" cy="15810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smtClean="0"/>
              <a:t>3* Säkring</a:t>
            </a:r>
          </a:p>
          <a:p>
            <a:pPr algn="ctr"/>
            <a:r>
              <a:rPr lang="sv-SE" dirty="0"/>
              <a:t>NDN310</a:t>
            </a:r>
          </a:p>
        </p:txBody>
      </p:sp>
      <p:sp>
        <p:nvSpPr>
          <p:cNvPr id="42" name="Rectangle 41"/>
          <p:cNvSpPr/>
          <p:nvPr/>
        </p:nvSpPr>
        <p:spPr>
          <a:xfrm>
            <a:off x="496710" y="663610"/>
            <a:ext cx="662281" cy="159373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sv-SE" dirty="0" smtClean="0"/>
              <a:t>Säkring 1</a:t>
            </a:r>
            <a:endParaRPr lang="sv-SE" dirty="0"/>
          </a:p>
        </p:txBody>
      </p:sp>
      <p:cxnSp>
        <p:nvCxnSpPr>
          <p:cNvPr id="44" name="Elbow Connector 43"/>
          <p:cNvCxnSpPr>
            <a:stCxn id="42" idx="0"/>
          </p:cNvCxnSpPr>
          <p:nvPr/>
        </p:nvCxnSpPr>
        <p:spPr>
          <a:xfrm rot="16200000" flipH="1">
            <a:off x="319874" y="1171586"/>
            <a:ext cx="1563497" cy="547544"/>
          </a:xfrm>
          <a:prstGeom prst="bentConnector3">
            <a:avLst>
              <a:gd name="adj1" fmla="val -14621"/>
            </a:avLst>
          </a:prstGeom>
          <a:ln w="381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Elbow Connector 58"/>
          <p:cNvCxnSpPr>
            <a:stCxn id="33" idx="0"/>
          </p:cNvCxnSpPr>
          <p:nvPr/>
        </p:nvCxnSpPr>
        <p:spPr>
          <a:xfrm rot="16200000" flipH="1">
            <a:off x="5807609" y="1286403"/>
            <a:ext cx="1959695" cy="741164"/>
          </a:xfrm>
          <a:prstGeom prst="bentConnector3">
            <a:avLst>
              <a:gd name="adj1" fmla="val -11665"/>
            </a:avLst>
          </a:prstGeom>
          <a:ln w="381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Rectangle 84"/>
          <p:cNvSpPr/>
          <p:nvPr/>
        </p:nvSpPr>
        <p:spPr>
          <a:xfrm>
            <a:off x="7529272" y="733780"/>
            <a:ext cx="248356" cy="12701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7" name="TextBox 26"/>
          <p:cNvSpPr txBox="1"/>
          <p:nvPr/>
        </p:nvSpPr>
        <p:spPr>
          <a:xfrm>
            <a:off x="9146598" y="5521452"/>
            <a:ext cx="7312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Pump</a:t>
            </a:r>
            <a:endParaRPr lang="sv-SE" dirty="0"/>
          </a:p>
        </p:txBody>
      </p:sp>
      <p:cxnSp>
        <p:nvCxnSpPr>
          <p:cNvPr id="14" name="Vinklad  13"/>
          <p:cNvCxnSpPr>
            <a:stCxn id="3" idx="2"/>
            <a:endCxn id="20" idx="3"/>
          </p:cNvCxnSpPr>
          <p:nvPr/>
        </p:nvCxnSpPr>
        <p:spPr>
          <a:xfrm rot="5400000">
            <a:off x="10107061" y="4876563"/>
            <a:ext cx="647386" cy="1232141"/>
          </a:xfrm>
          <a:prstGeom prst="bentConnector2">
            <a:avLst/>
          </a:prstGeom>
          <a:ln w="38100">
            <a:solidFill>
              <a:schemeClr val="accent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" name="Bildobjekt 2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9281" y="4776839"/>
            <a:ext cx="1570954" cy="207897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94429" y="4384738"/>
            <a:ext cx="704789" cy="784202"/>
          </a:xfrm>
          <a:prstGeom prst="rect">
            <a:avLst/>
          </a:prstGeom>
        </p:spPr>
      </p:pic>
      <p:sp>
        <p:nvSpPr>
          <p:cNvPr id="28" name="Rectangle 27"/>
          <p:cNvSpPr/>
          <p:nvPr/>
        </p:nvSpPr>
        <p:spPr>
          <a:xfrm>
            <a:off x="2335710" y="677136"/>
            <a:ext cx="609600" cy="158105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sv-SE" dirty="0" smtClean="0"/>
              <a:t>Strömställare</a:t>
            </a:r>
            <a:endParaRPr lang="sv-SE" dirty="0"/>
          </a:p>
        </p:txBody>
      </p:sp>
      <p:cxnSp>
        <p:nvCxnSpPr>
          <p:cNvPr id="18" name="Elbow Connector 17"/>
          <p:cNvCxnSpPr>
            <a:stCxn id="28" idx="2"/>
          </p:cNvCxnSpPr>
          <p:nvPr/>
        </p:nvCxnSpPr>
        <p:spPr>
          <a:xfrm rot="16200000" flipH="1">
            <a:off x="2460809" y="2437888"/>
            <a:ext cx="360863" cy="1460"/>
          </a:xfrm>
          <a:prstGeom prst="bentConnector3">
            <a:avLst>
              <a:gd name="adj1" fmla="val 50000"/>
            </a:avLst>
          </a:prstGeom>
          <a:ln w="38100">
            <a:solidFill>
              <a:schemeClr val="accent2">
                <a:lumMod val="50000"/>
              </a:schemeClr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3" name="Picture 4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0723" y="4418129"/>
            <a:ext cx="400050" cy="495300"/>
          </a:xfrm>
          <a:prstGeom prst="rect">
            <a:avLst/>
          </a:prstGeom>
        </p:spPr>
      </p:pic>
      <p:cxnSp>
        <p:nvCxnSpPr>
          <p:cNvPr id="39" name="Elbow Connector 38"/>
          <p:cNvCxnSpPr>
            <a:stCxn id="20" idx="0"/>
          </p:cNvCxnSpPr>
          <p:nvPr/>
        </p:nvCxnSpPr>
        <p:spPr>
          <a:xfrm rot="16200000" flipV="1">
            <a:off x="8389131" y="4390773"/>
            <a:ext cx="572928" cy="1700107"/>
          </a:xfrm>
          <a:prstGeom prst="bentConnector2">
            <a:avLst/>
          </a:prstGeom>
          <a:ln w="1016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flipH="1">
            <a:off x="6260979" y="4913429"/>
            <a:ext cx="1111664" cy="0"/>
          </a:xfrm>
          <a:prstGeom prst="straightConnector1">
            <a:avLst/>
          </a:prstGeom>
          <a:ln w="101600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5312124" y="4728763"/>
            <a:ext cx="9268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Till pool</a:t>
            </a:r>
            <a:endParaRPr lang="sv-SE" dirty="0"/>
          </a:p>
        </p:txBody>
      </p:sp>
      <p:sp>
        <p:nvSpPr>
          <p:cNvPr id="51" name="Rectangle 50"/>
          <p:cNvSpPr/>
          <p:nvPr/>
        </p:nvSpPr>
        <p:spPr>
          <a:xfrm>
            <a:off x="3427397" y="674642"/>
            <a:ext cx="938566" cy="15833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sv-SE" dirty="0" err="1" smtClean="0"/>
              <a:t>Tidrelä</a:t>
            </a:r>
            <a:endParaRPr lang="sv-SE" dirty="0" smtClean="0"/>
          </a:p>
          <a:p>
            <a:pPr algn="ctr"/>
            <a:r>
              <a:rPr lang="sv-SE" dirty="0"/>
              <a:t>EZN006</a:t>
            </a:r>
          </a:p>
        </p:txBody>
      </p:sp>
      <p:sp>
        <p:nvSpPr>
          <p:cNvPr id="65" name="Rectangle 64"/>
          <p:cNvSpPr/>
          <p:nvPr/>
        </p:nvSpPr>
        <p:spPr>
          <a:xfrm>
            <a:off x="3585269" y="733780"/>
            <a:ext cx="248356" cy="12701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81" name="Rectangle 80"/>
          <p:cNvSpPr/>
          <p:nvPr/>
        </p:nvSpPr>
        <p:spPr>
          <a:xfrm>
            <a:off x="4690782" y="663608"/>
            <a:ext cx="924472" cy="159250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sv-SE" dirty="0" smtClean="0"/>
              <a:t>Kontaktor</a:t>
            </a:r>
          </a:p>
          <a:p>
            <a:pPr algn="ctr"/>
            <a:r>
              <a:rPr lang="sv-SE" dirty="0"/>
              <a:t>ESL225SDC</a:t>
            </a:r>
            <a:endParaRPr lang="sv-SE" dirty="0" smtClean="0"/>
          </a:p>
        </p:txBody>
      </p:sp>
      <p:sp>
        <p:nvSpPr>
          <p:cNvPr id="82" name="Rectangle 81"/>
          <p:cNvSpPr/>
          <p:nvPr/>
        </p:nvSpPr>
        <p:spPr>
          <a:xfrm>
            <a:off x="4804561" y="746017"/>
            <a:ext cx="248356" cy="12701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98" name="TextBox 97"/>
          <p:cNvSpPr txBox="1"/>
          <p:nvPr/>
        </p:nvSpPr>
        <p:spPr>
          <a:xfrm>
            <a:off x="8258787" y="4417424"/>
            <a:ext cx="11801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Flödesvakt</a:t>
            </a:r>
            <a:endParaRPr lang="sv-SE" dirty="0"/>
          </a:p>
        </p:txBody>
      </p:sp>
      <p:cxnSp>
        <p:nvCxnSpPr>
          <p:cNvPr id="103" name="Elbow Connector 102"/>
          <p:cNvCxnSpPr/>
          <p:nvPr/>
        </p:nvCxnSpPr>
        <p:spPr>
          <a:xfrm rot="10800000" flipV="1">
            <a:off x="1158720" y="2266295"/>
            <a:ext cx="3048545" cy="1887556"/>
          </a:xfrm>
          <a:prstGeom prst="bentConnector3">
            <a:avLst>
              <a:gd name="adj1" fmla="val 615"/>
            </a:avLst>
          </a:prstGeom>
          <a:ln w="38100">
            <a:solidFill>
              <a:srgbClr val="FF000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TextBox 104"/>
          <p:cNvSpPr txBox="1"/>
          <p:nvPr/>
        </p:nvSpPr>
        <p:spPr>
          <a:xfrm>
            <a:off x="325582" y="3851078"/>
            <a:ext cx="869149" cy="369332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r>
              <a:rPr lang="sv-SE" dirty="0" smtClean="0"/>
              <a:t>12V DC</a:t>
            </a:r>
            <a:endParaRPr lang="sv-SE" dirty="0"/>
          </a:p>
        </p:txBody>
      </p:sp>
      <p:sp>
        <p:nvSpPr>
          <p:cNvPr id="115" name="Oval 114"/>
          <p:cNvSpPr/>
          <p:nvPr/>
        </p:nvSpPr>
        <p:spPr>
          <a:xfrm>
            <a:off x="1773796" y="2559274"/>
            <a:ext cx="162381" cy="173147"/>
          </a:xfrm>
          <a:prstGeom prst="ellipse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119" name="Elbow Connector 118"/>
          <p:cNvCxnSpPr/>
          <p:nvPr/>
        </p:nvCxnSpPr>
        <p:spPr>
          <a:xfrm flipV="1">
            <a:off x="5517703" y="227275"/>
            <a:ext cx="2130544" cy="403950"/>
          </a:xfrm>
          <a:prstGeom prst="bentConnector3">
            <a:avLst>
              <a:gd name="adj1" fmla="val 668"/>
            </a:avLst>
          </a:prstGeom>
          <a:ln w="381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/>
          <p:cNvCxnSpPr/>
          <p:nvPr/>
        </p:nvCxnSpPr>
        <p:spPr>
          <a:xfrm>
            <a:off x="7648244" y="227273"/>
            <a:ext cx="0" cy="447369"/>
          </a:xfrm>
          <a:prstGeom prst="line">
            <a:avLst/>
          </a:prstGeom>
          <a:ln w="381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5" name="TextBox 134"/>
          <p:cNvSpPr txBox="1"/>
          <p:nvPr/>
        </p:nvSpPr>
        <p:spPr>
          <a:xfrm>
            <a:off x="184109" y="2794074"/>
            <a:ext cx="974882" cy="369332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none" rtlCol="0">
            <a:spAutoFit/>
          </a:bodyPr>
          <a:lstStyle/>
          <a:p>
            <a:r>
              <a:rPr lang="sv-SE" dirty="0" smtClean="0">
                <a:solidFill>
                  <a:schemeClr val="bg1"/>
                </a:solidFill>
              </a:rPr>
              <a:t>230V </a:t>
            </a:r>
            <a:r>
              <a:rPr lang="sv-SE" dirty="0">
                <a:solidFill>
                  <a:schemeClr val="bg1"/>
                </a:solidFill>
              </a:rPr>
              <a:t>A</a:t>
            </a:r>
            <a:r>
              <a:rPr lang="sv-SE" dirty="0" smtClean="0">
                <a:solidFill>
                  <a:schemeClr val="bg1"/>
                </a:solidFill>
              </a:rPr>
              <a:t>C</a:t>
            </a:r>
            <a:endParaRPr lang="sv-SE" dirty="0">
              <a:solidFill>
                <a:schemeClr val="bg1"/>
              </a:solidFill>
            </a:endParaRPr>
          </a:p>
        </p:txBody>
      </p:sp>
      <p:cxnSp>
        <p:nvCxnSpPr>
          <p:cNvPr id="139" name="Straight Connector 138"/>
          <p:cNvCxnSpPr>
            <a:stCxn id="42" idx="2"/>
          </p:cNvCxnSpPr>
          <p:nvPr/>
        </p:nvCxnSpPr>
        <p:spPr>
          <a:xfrm flipH="1">
            <a:off x="816443" y="2257344"/>
            <a:ext cx="11408" cy="579225"/>
          </a:xfrm>
          <a:prstGeom prst="line">
            <a:avLst/>
          </a:prstGeom>
          <a:ln w="38100">
            <a:solidFill>
              <a:schemeClr val="accent2">
                <a:lumMod val="50000"/>
              </a:schemeClr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Rectangle 70"/>
          <p:cNvSpPr/>
          <p:nvPr/>
        </p:nvSpPr>
        <p:spPr>
          <a:xfrm>
            <a:off x="9206550" y="663608"/>
            <a:ext cx="1557813" cy="15810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smtClean="0"/>
              <a:t>Motorskydds-</a:t>
            </a:r>
          </a:p>
          <a:p>
            <a:pPr algn="ctr"/>
            <a:r>
              <a:rPr lang="sv-SE" dirty="0" smtClean="0"/>
              <a:t>Brytare</a:t>
            </a:r>
          </a:p>
          <a:p>
            <a:pPr algn="ctr"/>
            <a:r>
              <a:rPr lang="sv-SE" dirty="0"/>
              <a:t>MM507N</a:t>
            </a:r>
          </a:p>
        </p:txBody>
      </p:sp>
      <p:pic>
        <p:nvPicPr>
          <p:cNvPr id="60" name="Picture 5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5421" y="3194938"/>
            <a:ext cx="638690" cy="851586"/>
          </a:xfrm>
          <a:prstGeom prst="rect">
            <a:avLst/>
          </a:prstGeom>
        </p:spPr>
      </p:pic>
      <p:cxnSp>
        <p:nvCxnSpPr>
          <p:cNvPr id="68" name="Elbow Connector 67"/>
          <p:cNvCxnSpPr>
            <a:stCxn id="71" idx="2"/>
          </p:cNvCxnSpPr>
          <p:nvPr/>
        </p:nvCxnSpPr>
        <p:spPr>
          <a:xfrm rot="5400000">
            <a:off x="9332021" y="1983397"/>
            <a:ext cx="392176" cy="914697"/>
          </a:xfrm>
          <a:prstGeom prst="bentConnector2">
            <a:avLst/>
          </a:prstGeom>
          <a:ln w="38100">
            <a:solidFill>
              <a:schemeClr val="accent2">
                <a:lumMod val="50000"/>
              </a:schemeClr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Elbow Connector 69"/>
          <p:cNvCxnSpPr/>
          <p:nvPr/>
        </p:nvCxnSpPr>
        <p:spPr>
          <a:xfrm rot="16200000" flipH="1">
            <a:off x="8691790" y="1973838"/>
            <a:ext cx="3721130" cy="1061367"/>
          </a:xfrm>
          <a:prstGeom prst="bentConnector3">
            <a:avLst>
              <a:gd name="adj1" fmla="val -6143"/>
            </a:avLst>
          </a:prstGeom>
          <a:ln w="38100">
            <a:solidFill>
              <a:schemeClr val="accent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Elbow Connector 99"/>
          <p:cNvCxnSpPr>
            <a:stCxn id="33" idx="2"/>
            <a:endCxn id="135" idx="3"/>
          </p:cNvCxnSpPr>
          <p:nvPr/>
        </p:nvCxnSpPr>
        <p:spPr>
          <a:xfrm rot="5400000">
            <a:off x="3427657" y="-10478"/>
            <a:ext cx="720552" cy="5257884"/>
          </a:xfrm>
          <a:prstGeom prst="bentConnector2">
            <a:avLst/>
          </a:prstGeom>
          <a:ln w="38100">
            <a:solidFill>
              <a:schemeClr val="accent2">
                <a:lumMod val="50000"/>
              </a:schemeClr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7" name="TextBox 126"/>
          <p:cNvSpPr txBox="1"/>
          <p:nvPr/>
        </p:nvSpPr>
        <p:spPr>
          <a:xfrm>
            <a:off x="9558705" y="3336480"/>
            <a:ext cx="1549207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600" dirty="0" smtClean="0"/>
              <a:t>Manöverbrytare</a:t>
            </a:r>
          </a:p>
          <a:p>
            <a:r>
              <a:rPr lang="sv-SE" sz="1600" dirty="0" smtClean="0"/>
              <a:t>[0,1]</a:t>
            </a:r>
            <a:endParaRPr lang="sv-SE" sz="1600" dirty="0"/>
          </a:p>
          <a:p>
            <a:endParaRPr lang="sv-SE" dirty="0"/>
          </a:p>
        </p:txBody>
      </p:sp>
      <p:cxnSp>
        <p:nvCxnSpPr>
          <p:cNvPr id="25" name="Elbow Connector 24"/>
          <p:cNvCxnSpPr/>
          <p:nvPr/>
        </p:nvCxnSpPr>
        <p:spPr>
          <a:xfrm rot="10800000" flipV="1">
            <a:off x="7158039" y="2268670"/>
            <a:ext cx="1531812" cy="346887"/>
          </a:xfrm>
          <a:prstGeom prst="bentConnector3">
            <a:avLst>
              <a:gd name="adj1" fmla="val 556"/>
            </a:avLst>
          </a:prstGeom>
          <a:ln w="38100">
            <a:solidFill>
              <a:schemeClr val="accent2">
                <a:lumMod val="50000"/>
              </a:schemeClr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Rak 94"/>
          <p:cNvCxnSpPr>
            <a:stCxn id="115" idx="0"/>
            <a:endCxn id="6" idx="2"/>
          </p:cNvCxnSpPr>
          <p:nvPr/>
        </p:nvCxnSpPr>
        <p:spPr>
          <a:xfrm flipV="1">
            <a:off x="1854987" y="2257343"/>
            <a:ext cx="14427" cy="301931"/>
          </a:xfrm>
          <a:prstGeom prst="line">
            <a:avLst/>
          </a:prstGeom>
          <a:ln w="38100">
            <a:solidFill>
              <a:schemeClr val="accent2">
                <a:lumMod val="50000"/>
              </a:schemeClr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Rak 124"/>
          <p:cNvCxnSpPr/>
          <p:nvPr/>
        </p:nvCxnSpPr>
        <p:spPr>
          <a:xfrm flipH="1">
            <a:off x="4928738" y="2256109"/>
            <a:ext cx="1" cy="169454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Vinklad  149"/>
          <p:cNvCxnSpPr/>
          <p:nvPr/>
        </p:nvCxnSpPr>
        <p:spPr>
          <a:xfrm rot="16200000" flipV="1">
            <a:off x="5975969" y="2274034"/>
            <a:ext cx="264277" cy="4005281"/>
          </a:xfrm>
          <a:prstGeom prst="bentConnector2">
            <a:avLst/>
          </a:prstGeom>
          <a:ln w="3810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7" name="Oval 112"/>
          <p:cNvSpPr/>
          <p:nvPr/>
        </p:nvSpPr>
        <p:spPr>
          <a:xfrm>
            <a:off x="4100877" y="4063699"/>
            <a:ext cx="162381" cy="18466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10" name="Straight Connector 9"/>
          <p:cNvCxnSpPr/>
          <p:nvPr/>
        </p:nvCxnSpPr>
        <p:spPr>
          <a:xfrm>
            <a:off x="5517703" y="674641"/>
            <a:ext cx="0" cy="1619461"/>
          </a:xfrm>
          <a:prstGeom prst="line">
            <a:avLst/>
          </a:prstGeom>
          <a:ln w="38100">
            <a:solidFill>
              <a:schemeClr val="accent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>
            <a:off x="8675595" y="674640"/>
            <a:ext cx="0" cy="1619461"/>
          </a:xfrm>
          <a:prstGeom prst="line">
            <a:avLst/>
          </a:prstGeom>
          <a:ln w="38100">
            <a:solidFill>
              <a:schemeClr val="accent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Elbow Connector 31"/>
          <p:cNvCxnSpPr/>
          <p:nvPr/>
        </p:nvCxnSpPr>
        <p:spPr>
          <a:xfrm rot="10800000">
            <a:off x="5517703" y="2294104"/>
            <a:ext cx="3457718" cy="1137465"/>
          </a:xfrm>
          <a:prstGeom prst="bentConnector3">
            <a:avLst>
              <a:gd name="adj1" fmla="val 99851"/>
            </a:avLst>
          </a:prstGeom>
          <a:ln w="38100">
            <a:solidFill>
              <a:schemeClr val="accent2">
                <a:lumMod val="50000"/>
              </a:schemeClr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325582" y="4954362"/>
            <a:ext cx="510129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8</a:t>
            </a:r>
            <a:r>
              <a:rPr lang="sv-SE" dirty="0" smtClean="0"/>
              <a:t>B. </a:t>
            </a:r>
            <a:r>
              <a:rPr lang="sv-SE" dirty="0"/>
              <a:t>Driftläge </a:t>
            </a:r>
            <a:r>
              <a:rPr lang="sv-SE" dirty="0" smtClean="0"/>
              <a:t>Strömställare</a:t>
            </a:r>
            <a:r>
              <a:rPr lang="sv-SE" dirty="0"/>
              <a:t/>
            </a:r>
            <a:br>
              <a:rPr lang="sv-SE" dirty="0"/>
            </a:br>
            <a:r>
              <a:rPr lang="sv-SE" dirty="0"/>
              <a:t>Startsekvens </a:t>
            </a:r>
            <a:r>
              <a:rPr lang="sv-SE" dirty="0" smtClean="0"/>
              <a:t>avslutad </a:t>
            </a:r>
            <a:r>
              <a:rPr lang="sv-SE" dirty="0"/>
              <a:t>(t </a:t>
            </a:r>
            <a:r>
              <a:rPr lang="sv-SE" dirty="0" smtClean="0"/>
              <a:t>&gt; 4 </a:t>
            </a:r>
            <a:r>
              <a:rPr lang="sv-SE" dirty="0"/>
              <a:t>sek) via Manöver [1]</a:t>
            </a:r>
          </a:p>
          <a:p>
            <a:endParaRPr lang="sv-SE" dirty="0"/>
          </a:p>
          <a:p>
            <a:r>
              <a:rPr lang="sv-SE" dirty="0"/>
              <a:t>Pumpdrift PÅ, styrd av Flödesvakt som indikerar flöde.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9169623" y="301925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1</a:t>
            </a:r>
            <a:endParaRPr lang="sv-SE" dirty="0"/>
          </a:p>
        </p:txBody>
      </p:sp>
      <p:cxnSp>
        <p:nvCxnSpPr>
          <p:cNvPr id="62" name="Vinklad  7"/>
          <p:cNvCxnSpPr/>
          <p:nvPr/>
        </p:nvCxnSpPr>
        <p:spPr>
          <a:xfrm>
            <a:off x="3092778" y="208089"/>
            <a:ext cx="5882643" cy="3412642"/>
          </a:xfrm>
          <a:prstGeom prst="bentConnector3">
            <a:avLst>
              <a:gd name="adj1" fmla="val -109"/>
            </a:avLst>
          </a:prstGeom>
          <a:ln w="38100">
            <a:solidFill>
              <a:schemeClr val="accent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Elbow Connector 62"/>
          <p:cNvCxnSpPr/>
          <p:nvPr/>
        </p:nvCxnSpPr>
        <p:spPr>
          <a:xfrm rot="16200000" flipV="1">
            <a:off x="2780580" y="751498"/>
            <a:ext cx="3270570" cy="2165119"/>
          </a:xfrm>
          <a:prstGeom prst="bentConnector3">
            <a:avLst>
              <a:gd name="adj1" fmla="val 965"/>
            </a:avLst>
          </a:prstGeom>
          <a:ln w="381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Oval 63"/>
          <p:cNvSpPr/>
          <p:nvPr/>
        </p:nvSpPr>
        <p:spPr>
          <a:xfrm>
            <a:off x="5426874" y="3344995"/>
            <a:ext cx="162381" cy="173147"/>
          </a:xfrm>
          <a:prstGeom prst="ellipse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73" name="Elbow Connector 72"/>
          <p:cNvCxnSpPr/>
          <p:nvPr/>
        </p:nvCxnSpPr>
        <p:spPr>
          <a:xfrm rot="16200000" flipV="1">
            <a:off x="3308981" y="245756"/>
            <a:ext cx="453517" cy="364670"/>
          </a:xfrm>
          <a:prstGeom prst="bentConnector3">
            <a:avLst>
              <a:gd name="adj1" fmla="val 97753"/>
            </a:avLst>
          </a:prstGeom>
          <a:ln w="381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Elbow Connector 73"/>
          <p:cNvCxnSpPr/>
          <p:nvPr/>
        </p:nvCxnSpPr>
        <p:spPr>
          <a:xfrm rot="16200000" flipH="1">
            <a:off x="4286127" y="422465"/>
            <a:ext cx="4166316" cy="3718930"/>
          </a:xfrm>
          <a:prstGeom prst="bentConnector3">
            <a:avLst>
              <a:gd name="adj1" fmla="val 86098"/>
            </a:avLst>
          </a:prstGeom>
          <a:ln w="38100">
            <a:solidFill>
              <a:srgbClr val="FF0000"/>
            </a:solidFill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Elbow Connector 74"/>
          <p:cNvCxnSpPr/>
          <p:nvPr/>
        </p:nvCxnSpPr>
        <p:spPr>
          <a:xfrm rot="16200000" flipV="1">
            <a:off x="4477100" y="240809"/>
            <a:ext cx="492507" cy="427067"/>
          </a:xfrm>
          <a:prstGeom prst="bentConnector3">
            <a:avLst>
              <a:gd name="adj1" fmla="val 101302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Elbow Connector 60"/>
          <p:cNvCxnSpPr/>
          <p:nvPr/>
        </p:nvCxnSpPr>
        <p:spPr>
          <a:xfrm rot="5400000">
            <a:off x="2632122" y="216478"/>
            <a:ext cx="469047" cy="452269"/>
          </a:xfrm>
          <a:prstGeom prst="bentConnector3">
            <a:avLst>
              <a:gd name="adj1" fmla="val 536"/>
            </a:avLst>
          </a:prstGeom>
          <a:ln w="381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Rak 65"/>
          <p:cNvCxnSpPr/>
          <p:nvPr/>
        </p:nvCxnSpPr>
        <p:spPr>
          <a:xfrm flipH="1">
            <a:off x="1194732" y="3950652"/>
            <a:ext cx="374215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Vinklad  89"/>
          <p:cNvCxnSpPr/>
          <p:nvPr/>
        </p:nvCxnSpPr>
        <p:spPr>
          <a:xfrm rot="10800000">
            <a:off x="1374656" y="2241478"/>
            <a:ext cx="1265855" cy="398319"/>
          </a:xfrm>
          <a:prstGeom prst="bentConnector3">
            <a:avLst>
              <a:gd name="adj1" fmla="val 99721"/>
            </a:avLst>
          </a:prstGeom>
          <a:ln w="381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109001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9236614" y="5989746"/>
            <a:ext cx="578069" cy="536028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" name="Rectangle 5"/>
          <p:cNvSpPr/>
          <p:nvPr/>
        </p:nvSpPr>
        <p:spPr>
          <a:xfrm>
            <a:off x="1564614" y="663610"/>
            <a:ext cx="609600" cy="15937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sv-SE" dirty="0" err="1" smtClean="0"/>
              <a:t>Kopplingsur</a:t>
            </a:r>
            <a:endParaRPr lang="sv-SE" dirty="0"/>
          </a:p>
        </p:txBody>
      </p:sp>
      <p:sp>
        <p:nvSpPr>
          <p:cNvPr id="7" name="Rectangle 6"/>
          <p:cNvSpPr/>
          <p:nvPr/>
        </p:nvSpPr>
        <p:spPr>
          <a:xfrm>
            <a:off x="7311697" y="677138"/>
            <a:ext cx="1597572" cy="15810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smtClean="0"/>
              <a:t>Kontaktor</a:t>
            </a:r>
          </a:p>
          <a:p>
            <a:pPr algn="ctr"/>
            <a:r>
              <a:rPr lang="sv-SE" dirty="0"/>
              <a:t>ESC440S</a:t>
            </a:r>
          </a:p>
        </p:txBody>
      </p:sp>
      <p:cxnSp>
        <p:nvCxnSpPr>
          <p:cNvPr id="19" name="Elbow Connector 18"/>
          <p:cNvCxnSpPr/>
          <p:nvPr/>
        </p:nvCxnSpPr>
        <p:spPr>
          <a:xfrm rot="16200000" flipV="1">
            <a:off x="7864330" y="1447249"/>
            <a:ext cx="1982240" cy="414958"/>
          </a:xfrm>
          <a:prstGeom prst="bentConnector3">
            <a:avLst>
              <a:gd name="adj1" fmla="val 121580"/>
            </a:avLst>
          </a:prstGeom>
          <a:ln w="381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9236613" y="5527291"/>
            <a:ext cx="578070" cy="57807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1">
                <a:shade val="50000"/>
                <a:alpha val="49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33" name="Rectangle 32"/>
          <p:cNvSpPr/>
          <p:nvPr/>
        </p:nvSpPr>
        <p:spPr>
          <a:xfrm>
            <a:off x="5795986" y="677138"/>
            <a:ext cx="1241778" cy="15810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smtClean="0"/>
              <a:t>3* Säkring</a:t>
            </a:r>
          </a:p>
          <a:p>
            <a:pPr algn="ctr"/>
            <a:r>
              <a:rPr lang="sv-SE" dirty="0"/>
              <a:t>NDN310</a:t>
            </a:r>
          </a:p>
        </p:txBody>
      </p:sp>
      <p:sp>
        <p:nvSpPr>
          <p:cNvPr id="42" name="Rectangle 41"/>
          <p:cNvSpPr/>
          <p:nvPr/>
        </p:nvSpPr>
        <p:spPr>
          <a:xfrm>
            <a:off x="496710" y="663610"/>
            <a:ext cx="662281" cy="159373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sv-SE" dirty="0" smtClean="0"/>
              <a:t>Säkring 1</a:t>
            </a:r>
            <a:endParaRPr lang="sv-SE" dirty="0"/>
          </a:p>
        </p:txBody>
      </p:sp>
      <p:cxnSp>
        <p:nvCxnSpPr>
          <p:cNvPr id="44" name="Elbow Connector 43"/>
          <p:cNvCxnSpPr>
            <a:stCxn id="42" idx="0"/>
          </p:cNvCxnSpPr>
          <p:nvPr/>
        </p:nvCxnSpPr>
        <p:spPr>
          <a:xfrm rot="16200000" flipH="1">
            <a:off x="319874" y="1171586"/>
            <a:ext cx="1563497" cy="547544"/>
          </a:xfrm>
          <a:prstGeom prst="bentConnector3">
            <a:avLst>
              <a:gd name="adj1" fmla="val -14621"/>
            </a:avLst>
          </a:prstGeom>
          <a:ln w="381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Elbow Connector 58"/>
          <p:cNvCxnSpPr>
            <a:stCxn id="33" idx="0"/>
          </p:cNvCxnSpPr>
          <p:nvPr/>
        </p:nvCxnSpPr>
        <p:spPr>
          <a:xfrm rot="16200000" flipH="1">
            <a:off x="5807609" y="1286403"/>
            <a:ext cx="1959695" cy="741164"/>
          </a:xfrm>
          <a:prstGeom prst="bentConnector3">
            <a:avLst>
              <a:gd name="adj1" fmla="val -11665"/>
            </a:avLst>
          </a:prstGeom>
          <a:ln w="381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Rectangle 84"/>
          <p:cNvSpPr/>
          <p:nvPr/>
        </p:nvSpPr>
        <p:spPr>
          <a:xfrm>
            <a:off x="7529272" y="733780"/>
            <a:ext cx="248356" cy="12701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7" name="TextBox 26"/>
          <p:cNvSpPr txBox="1"/>
          <p:nvPr/>
        </p:nvSpPr>
        <p:spPr>
          <a:xfrm>
            <a:off x="9146598" y="5521452"/>
            <a:ext cx="7312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Pump</a:t>
            </a:r>
            <a:endParaRPr lang="sv-SE" dirty="0"/>
          </a:p>
        </p:txBody>
      </p:sp>
      <p:cxnSp>
        <p:nvCxnSpPr>
          <p:cNvPr id="14" name="Vinklad  13"/>
          <p:cNvCxnSpPr>
            <a:stCxn id="3" idx="2"/>
            <a:endCxn id="20" idx="3"/>
          </p:cNvCxnSpPr>
          <p:nvPr/>
        </p:nvCxnSpPr>
        <p:spPr>
          <a:xfrm rot="5400000">
            <a:off x="10107061" y="4876563"/>
            <a:ext cx="647386" cy="1232141"/>
          </a:xfrm>
          <a:prstGeom prst="bentConnector2">
            <a:avLst/>
          </a:prstGeom>
          <a:ln w="38100">
            <a:solidFill>
              <a:schemeClr val="accent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" name="Bildobjekt 2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9281" y="4776839"/>
            <a:ext cx="1570954" cy="207897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94429" y="4384738"/>
            <a:ext cx="704789" cy="784202"/>
          </a:xfrm>
          <a:prstGeom prst="rect">
            <a:avLst/>
          </a:prstGeom>
        </p:spPr>
      </p:pic>
      <p:sp>
        <p:nvSpPr>
          <p:cNvPr id="28" name="Rectangle 27"/>
          <p:cNvSpPr/>
          <p:nvPr/>
        </p:nvSpPr>
        <p:spPr>
          <a:xfrm>
            <a:off x="2335710" y="677136"/>
            <a:ext cx="609600" cy="158105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sv-SE" dirty="0" smtClean="0"/>
              <a:t>Strömställare</a:t>
            </a:r>
            <a:endParaRPr lang="sv-SE" dirty="0"/>
          </a:p>
        </p:txBody>
      </p:sp>
      <p:cxnSp>
        <p:nvCxnSpPr>
          <p:cNvPr id="18" name="Elbow Connector 17"/>
          <p:cNvCxnSpPr>
            <a:stCxn id="28" idx="2"/>
          </p:cNvCxnSpPr>
          <p:nvPr/>
        </p:nvCxnSpPr>
        <p:spPr>
          <a:xfrm rot="16200000" flipH="1">
            <a:off x="2460809" y="2437888"/>
            <a:ext cx="360863" cy="1460"/>
          </a:xfrm>
          <a:prstGeom prst="bentConnector3">
            <a:avLst>
              <a:gd name="adj1" fmla="val 50000"/>
            </a:avLst>
          </a:prstGeom>
          <a:ln w="38100">
            <a:solidFill>
              <a:schemeClr val="accent2">
                <a:lumMod val="50000"/>
              </a:schemeClr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3" name="Picture 4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0723" y="4418129"/>
            <a:ext cx="400050" cy="495300"/>
          </a:xfrm>
          <a:prstGeom prst="rect">
            <a:avLst/>
          </a:prstGeom>
        </p:spPr>
      </p:pic>
      <p:cxnSp>
        <p:nvCxnSpPr>
          <p:cNvPr id="39" name="Elbow Connector 38"/>
          <p:cNvCxnSpPr>
            <a:stCxn id="20" idx="0"/>
          </p:cNvCxnSpPr>
          <p:nvPr/>
        </p:nvCxnSpPr>
        <p:spPr>
          <a:xfrm rot="16200000" flipV="1">
            <a:off x="8389131" y="4390773"/>
            <a:ext cx="572928" cy="1700107"/>
          </a:xfrm>
          <a:prstGeom prst="bentConnector2">
            <a:avLst/>
          </a:prstGeom>
          <a:ln w="1016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flipH="1">
            <a:off x="6260979" y="4913429"/>
            <a:ext cx="1111664" cy="0"/>
          </a:xfrm>
          <a:prstGeom prst="straightConnector1">
            <a:avLst/>
          </a:prstGeom>
          <a:ln w="101600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5312124" y="4728763"/>
            <a:ext cx="9268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Till pool</a:t>
            </a:r>
            <a:endParaRPr lang="sv-SE" dirty="0"/>
          </a:p>
        </p:txBody>
      </p:sp>
      <p:sp>
        <p:nvSpPr>
          <p:cNvPr id="51" name="Rectangle 50"/>
          <p:cNvSpPr/>
          <p:nvPr/>
        </p:nvSpPr>
        <p:spPr>
          <a:xfrm>
            <a:off x="3427397" y="674642"/>
            <a:ext cx="938566" cy="15833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sv-SE" dirty="0" err="1" smtClean="0"/>
              <a:t>Tidrelä</a:t>
            </a:r>
            <a:endParaRPr lang="sv-SE" dirty="0" smtClean="0"/>
          </a:p>
          <a:p>
            <a:pPr algn="ctr"/>
            <a:r>
              <a:rPr lang="sv-SE" dirty="0"/>
              <a:t>EZN006</a:t>
            </a:r>
          </a:p>
        </p:txBody>
      </p:sp>
      <p:sp>
        <p:nvSpPr>
          <p:cNvPr id="65" name="Rectangle 64"/>
          <p:cNvSpPr/>
          <p:nvPr/>
        </p:nvSpPr>
        <p:spPr>
          <a:xfrm>
            <a:off x="3585269" y="733780"/>
            <a:ext cx="248356" cy="12701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81" name="Rectangle 80"/>
          <p:cNvSpPr/>
          <p:nvPr/>
        </p:nvSpPr>
        <p:spPr>
          <a:xfrm>
            <a:off x="4690782" y="663608"/>
            <a:ext cx="924472" cy="159250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sv-SE" dirty="0" smtClean="0"/>
              <a:t>Kontaktor</a:t>
            </a:r>
          </a:p>
          <a:p>
            <a:pPr algn="ctr"/>
            <a:r>
              <a:rPr lang="sv-SE" dirty="0"/>
              <a:t>ESL225SDC</a:t>
            </a:r>
            <a:endParaRPr lang="sv-SE" dirty="0" smtClean="0"/>
          </a:p>
        </p:txBody>
      </p:sp>
      <p:sp>
        <p:nvSpPr>
          <p:cNvPr id="82" name="Rectangle 81"/>
          <p:cNvSpPr/>
          <p:nvPr/>
        </p:nvSpPr>
        <p:spPr>
          <a:xfrm>
            <a:off x="4804561" y="746017"/>
            <a:ext cx="248356" cy="12701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98" name="TextBox 97"/>
          <p:cNvSpPr txBox="1"/>
          <p:nvPr/>
        </p:nvSpPr>
        <p:spPr>
          <a:xfrm>
            <a:off x="8258787" y="4417424"/>
            <a:ext cx="11801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Flödesvakt</a:t>
            </a:r>
            <a:endParaRPr lang="sv-SE" dirty="0"/>
          </a:p>
        </p:txBody>
      </p:sp>
      <p:cxnSp>
        <p:nvCxnSpPr>
          <p:cNvPr id="103" name="Elbow Connector 102"/>
          <p:cNvCxnSpPr/>
          <p:nvPr/>
        </p:nvCxnSpPr>
        <p:spPr>
          <a:xfrm rot="10800000" flipV="1">
            <a:off x="1158720" y="2266295"/>
            <a:ext cx="3048545" cy="1887556"/>
          </a:xfrm>
          <a:prstGeom prst="bentConnector3">
            <a:avLst>
              <a:gd name="adj1" fmla="val 615"/>
            </a:avLst>
          </a:prstGeom>
          <a:ln w="38100">
            <a:solidFill>
              <a:srgbClr val="FF000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TextBox 104"/>
          <p:cNvSpPr txBox="1"/>
          <p:nvPr/>
        </p:nvSpPr>
        <p:spPr>
          <a:xfrm>
            <a:off x="325582" y="3851078"/>
            <a:ext cx="869149" cy="369332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r>
              <a:rPr lang="sv-SE" dirty="0" smtClean="0"/>
              <a:t>12V DC</a:t>
            </a:r>
            <a:endParaRPr lang="sv-SE" dirty="0"/>
          </a:p>
        </p:txBody>
      </p:sp>
      <p:sp>
        <p:nvSpPr>
          <p:cNvPr id="115" name="Oval 114"/>
          <p:cNvSpPr/>
          <p:nvPr/>
        </p:nvSpPr>
        <p:spPr>
          <a:xfrm>
            <a:off x="1773796" y="2559274"/>
            <a:ext cx="162381" cy="173147"/>
          </a:xfrm>
          <a:prstGeom prst="ellipse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119" name="Elbow Connector 118"/>
          <p:cNvCxnSpPr/>
          <p:nvPr/>
        </p:nvCxnSpPr>
        <p:spPr>
          <a:xfrm flipV="1">
            <a:off x="5517703" y="227275"/>
            <a:ext cx="2130544" cy="403950"/>
          </a:xfrm>
          <a:prstGeom prst="bentConnector3">
            <a:avLst>
              <a:gd name="adj1" fmla="val 668"/>
            </a:avLst>
          </a:prstGeom>
          <a:ln w="381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/>
          <p:cNvCxnSpPr/>
          <p:nvPr/>
        </p:nvCxnSpPr>
        <p:spPr>
          <a:xfrm>
            <a:off x="7648244" y="227273"/>
            <a:ext cx="0" cy="447369"/>
          </a:xfrm>
          <a:prstGeom prst="line">
            <a:avLst/>
          </a:prstGeom>
          <a:ln w="381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5" name="TextBox 134"/>
          <p:cNvSpPr txBox="1"/>
          <p:nvPr/>
        </p:nvSpPr>
        <p:spPr>
          <a:xfrm>
            <a:off x="184109" y="2794074"/>
            <a:ext cx="974882" cy="369332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none" rtlCol="0">
            <a:spAutoFit/>
          </a:bodyPr>
          <a:lstStyle/>
          <a:p>
            <a:r>
              <a:rPr lang="sv-SE" dirty="0" smtClean="0">
                <a:solidFill>
                  <a:schemeClr val="bg1"/>
                </a:solidFill>
              </a:rPr>
              <a:t>230V </a:t>
            </a:r>
            <a:r>
              <a:rPr lang="sv-SE" dirty="0">
                <a:solidFill>
                  <a:schemeClr val="bg1"/>
                </a:solidFill>
              </a:rPr>
              <a:t>A</a:t>
            </a:r>
            <a:r>
              <a:rPr lang="sv-SE" dirty="0" smtClean="0">
                <a:solidFill>
                  <a:schemeClr val="bg1"/>
                </a:solidFill>
              </a:rPr>
              <a:t>C</a:t>
            </a:r>
            <a:endParaRPr lang="sv-SE" dirty="0">
              <a:solidFill>
                <a:schemeClr val="bg1"/>
              </a:solidFill>
            </a:endParaRPr>
          </a:p>
        </p:txBody>
      </p:sp>
      <p:cxnSp>
        <p:nvCxnSpPr>
          <p:cNvPr id="139" name="Straight Connector 138"/>
          <p:cNvCxnSpPr>
            <a:stCxn id="42" idx="2"/>
          </p:cNvCxnSpPr>
          <p:nvPr/>
        </p:nvCxnSpPr>
        <p:spPr>
          <a:xfrm flipH="1">
            <a:off x="816443" y="2257344"/>
            <a:ext cx="11408" cy="579225"/>
          </a:xfrm>
          <a:prstGeom prst="line">
            <a:avLst/>
          </a:prstGeom>
          <a:ln w="38100">
            <a:solidFill>
              <a:schemeClr val="accent2">
                <a:lumMod val="50000"/>
              </a:schemeClr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Rectangle 70"/>
          <p:cNvSpPr/>
          <p:nvPr/>
        </p:nvSpPr>
        <p:spPr>
          <a:xfrm>
            <a:off x="9206550" y="663608"/>
            <a:ext cx="1557813" cy="15810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smtClean="0"/>
              <a:t>Motorskydds-</a:t>
            </a:r>
          </a:p>
          <a:p>
            <a:pPr algn="ctr"/>
            <a:r>
              <a:rPr lang="sv-SE" dirty="0" smtClean="0"/>
              <a:t>Brytare</a:t>
            </a:r>
          </a:p>
          <a:p>
            <a:pPr algn="ctr"/>
            <a:r>
              <a:rPr lang="sv-SE" dirty="0"/>
              <a:t>MM507N</a:t>
            </a:r>
          </a:p>
        </p:txBody>
      </p:sp>
      <p:pic>
        <p:nvPicPr>
          <p:cNvPr id="60" name="Picture 5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5421" y="3194938"/>
            <a:ext cx="638690" cy="851586"/>
          </a:xfrm>
          <a:prstGeom prst="rect">
            <a:avLst/>
          </a:prstGeom>
        </p:spPr>
      </p:pic>
      <p:cxnSp>
        <p:nvCxnSpPr>
          <p:cNvPr id="68" name="Elbow Connector 67"/>
          <p:cNvCxnSpPr>
            <a:stCxn id="71" idx="2"/>
          </p:cNvCxnSpPr>
          <p:nvPr/>
        </p:nvCxnSpPr>
        <p:spPr>
          <a:xfrm rot="5400000">
            <a:off x="9332021" y="1983397"/>
            <a:ext cx="392176" cy="914697"/>
          </a:xfrm>
          <a:prstGeom prst="bentConnector2">
            <a:avLst/>
          </a:prstGeom>
          <a:ln w="38100">
            <a:solidFill>
              <a:schemeClr val="accent2">
                <a:lumMod val="50000"/>
              </a:schemeClr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Elbow Connector 69"/>
          <p:cNvCxnSpPr/>
          <p:nvPr/>
        </p:nvCxnSpPr>
        <p:spPr>
          <a:xfrm rot="16200000" flipH="1">
            <a:off x="8691790" y="1973838"/>
            <a:ext cx="3721130" cy="1061367"/>
          </a:xfrm>
          <a:prstGeom prst="bentConnector3">
            <a:avLst>
              <a:gd name="adj1" fmla="val -6143"/>
            </a:avLst>
          </a:prstGeom>
          <a:ln w="38100">
            <a:solidFill>
              <a:schemeClr val="accent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Elbow Connector 99"/>
          <p:cNvCxnSpPr>
            <a:stCxn id="33" idx="2"/>
            <a:endCxn id="135" idx="3"/>
          </p:cNvCxnSpPr>
          <p:nvPr/>
        </p:nvCxnSpPr>
        <p:spPr>
          <a:xfrm rot="5400000">
            <a:off x="3427657" y="-10478"/>
            <a:ext cx="720552" cy="5257884"/>
          </a:xfrm>
          <a:prstGeom prst="bentConnector2">
            <a:avLst/>
          </a:prstGeom>
          <a:ln w="38100">
            <a:solidFill>
              <a:schemeClr val="accent2">
                <a:lumMod val="50000"/>
              </a:schemeClr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7" name="TextBox 126"/>
          <p:cNvSpPr txBox="1"/>
          <p:nvPr/>
        </p:nvSpPr>
        <p:spPr>
          <a:xfrm>
            <a:off x="9558705" y="3336480"/>
            <a:ext cx="1549207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600" dirty="0" smtClean="0"/>
              <a:t>Manöverbrytare</a:t>
            </a:r>
          </a:p>
          <a:p>
            <a:r>
              <a:rPr lang="sv-SE" sz="1600" dirty="0" smtClean="0"/>
              <a:t>[0,1]</a:t>
            </a:r>
            <a:endParaRPr lang="sv-SE" sz="1600" dirty="0"/>
          </a:p>
          <a:p>
            <a:endParaRPr lang="sv-SE" dirty="0"/>
          </a:p>
        </p:txBody>
      </p:sp>
      <p:cxnSp>
        <p:nvCxnSpPr>
          <p:cNvPr id="25" name="Elbow Connector 24"/>
          <p:cNvCxnSpPr/>
          <p:nvPr/>
        </p:nvCxnSpPr>
        <p:spPr>
          <a:xfrm rot="10800000" flipV="1">
            <a:off x="7158039" y="2268670"/>
            <a:ext cx="1531812" cy="346887"/>
          </a:xfrm>
          <a:prstGeom prst="bentConnector3">
            <a:avLst>
              <a:gd name="adj1" fmla="val 556"/>
            </a:avLst>
          </a:prstGeom>
          <a:ln w="38100">
            <a:solidFill>
              <a:schemeClr val="accent2">
                <a:lumMod val="50000"/>
              </a:schemeClr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Rak 94"/>
          <p:cNvCxnSpPr>
            <a:stCxn id="115" idx="0"/>
            <a:endCxn id="6" idx="2"/>
          </p:cNvCxnSpPr>
          <p:nvPr/>
        </p:nvCxnSpPr>
        <p:spPr>
          <a:xfrm flipV="1">
            <a:off x="1854987" y="2257343"/>
            <a:ext cx="14427" cy="301931"/>
          </a:xfrm>
          <a:prstGeom prst="line">
            <a:avLst/>
          </a:prstGeom>
          <a:ln w="38100">
            <a:solidFill>
              <a:schemeClr val="accent2">
                <a:lumMod val="50000"/>
              </a:schemeClr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Rak 124"/>
          <p:cNvCxnSpPr/>
          <p:nvPr/>
        </p:nvCxnSpPr>
        <p:spPr>
          <a:xfrm flipH="1">
            <a:off x="4928738" y="2256109"/>
            <a:ext cx="1" cy="169454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Vinklad  149"/>
          <p:cNvCxnSpPr/>
          <p:nvPr/>
        </p:nvCxnSpPr>
        <p:spPr>
          <a:xfrm rot="16200000" flipV="1">
            <a:off x="5975969" y="2274034"/>
            <a:ext cx="264277" cy="4005281"/>
          </a:xfrm>
          <a:prstGeom prst="bentConnector2">
            <a:avLst/>
          </a:prstGeom>
          <a:ln w="3810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7" name="Oval 112"/>
          <p:cNvSpPr/>
          <p:nvPr/>
        </p:nvSpPr>
        <p:spPr>
          <a:xfrm>
            <a:off x="4100877" y="4063699"/>
            <a:ext cx="162381" cy="18466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10" name="Straight Connector 9"/>
          <p:cNvCxnSpPr/>
          <p:nvPr/>
        </p:nvCxnSpPr>
        <p:spPr>
          <a:xfrm>
            <a:off x="5517703" y="674641"/>
            <a:ext cx="0" cy="1619461"/>
          </a:xfrm>
          <a:prstGeom prst="line">
            <a:avLst/>
          </a:prstGeom>
          <a:ln w="38100">
            <a:solidFill>
              <a:schemeClr val="accent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>
            <a:off x="8675595" y="674640"/>
            <a:ext cx="0" cy="1619461"/>
          </a:xfrm>
          <a:prstGeom prst="line">
            <a:avLst/>
          </a:prstGeom>
          <a:ln w="38100">
            <a:solidFill>
              <a:schemeClr val="accent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>
            <a:off x="4182067" y="607646"/>
            <a:ext cx="0" cy="1619461"/>
          </a:xfrm>
          <a:prstGeom prst="line">
            <a:avLst/>
          </a:prstGeom>
          <a:ln w="38100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Elbow Connector 31"/>
          <p:cNvCxnSpPr/>
          <p:nvPr/>
        </p:nvCxnSpPr>
        <p:spPr>
          <a:xfrm rot="10800000">
            <a:off x="5517703" y="2294104"/>
            <a:ext cx="3457718" cy="1137465"/>
          </a:xfrm>
          <a:prstGeom prst="bentConnector3">
            <a:avLst>
              <a:gd name="adj1" fmla="val 99851"/>
            </a:avLst>
          </a:prstGeom>
          <a:ln w="38100">
            <a:solidFill>
              <a:schemeClr val="accent2">
                <a:lumMod val="50000"/>
              </a:schemeClr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325582" y="4954362"/>
            <a:ext cx="466162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2A. Driftläge </a:t>
            </a:r>
            <a:r>
              <a:rPr lang="sv-SE" dirty="0" err="1" smtClean="0"/>
              <a:t>Kopplingsur</a:t>
            </a:r>
            <a:r>
              <a:rPr lang="sv-SE" dirty="0"/>
              <a:t> – </a:t>
            </a:r>
            <a:r>
              <a:rPr lang="sv-SE" dirty="0" smtClean="0"/>
              <a:t>On </a:t>
            </a:r>
            <a:r>
              <a:rPr lang="sv-SE" dirty="0" err="1"/>
              <a:t>Time</a:t>
            </a:r>
            <a:endParaRPr lang="sv-SE" dirty="0"/>
          </a:p>
          <a:p>
            <a:r>
              <a:rPr lang="sv-SE" dirty="0" smtClean="0"/>
              <a:t/>
            </a:r>
            <a:br>
              <a:rPr lang="sv-SE" dirty="0" smtClean="0"/>
            </a:br>
            <a:r>
              <a:rPr lang="sv-SE" dirty="0" smtClean="0"/>
              <a:t>Startsekvens inledd (t &lt; 4 sek)</a:t>
            </a:r>
          </a:p>
          <a:p>
            <a:endParaRPr lang="sv-SE" dirty="0"/>
          </a:p>
          <a:p>
            <a:r>
              <a:rPr lang="sv-SE" dirty="0" smtClean="0"/>
              <a:t>Pumpdrift PÅ i minst 4 sek, styrd av </a:t>
            </a:r>
            <a:r>
              <a:rPr lang="sv-SE" dirty="0" err="1" smtClean="0"/>
              <a:t>Tidrelä</a:t>
            </a:r>
            <a:endParaRPr lang="sv-SE" dirty="0"/>
          </a:p>
        </p:txBody>
      </p:sp>
      <p:cxnSp>
        <p:nvCxnSpPr>
          <p:cNvPr id="35" name="Elbow Connector 34"/>
          <p:cNvCxnSpPr/>
          <p:nvPr/>
        </p:nvCxnSpPr>
        <p:spPr>
          <a:xfrm flipV="1">
            <a:off x="4182067" y="115098"/>
            <a:ext cx="746671" cy="492548"/>
          </a:xfrm>
          <a:prstGeom prst="bentConnector3">
            <a:avLst>
              <a:gd name="adj1" fmla="val -675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4906013" y="115098"/>
            <a:ext cx="0" cy="54851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9169623" y="301925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1</a:t>
            </a:r>
            <a:endParaRPr lang="sv-SE" dirty="0"/>
          </a:p>
        </p:txBody>
      </p:sp>
      <p:cxnSp>
        <p:nvCxnSpPr>
          <p:cNvPr id="62" name="Vinklad  7"/>
          <p:cNvCxnSpPr/>
          <p:nvPr/>
        </p:nvCxnSpPr>
        <p:spPr>
          <a:xfrm>
            <a:off x="3092778" y="208089"/>
            <a:ext cx="5882643" cy="3412642"/>
          </a:xfrm>
          <a:prstGeom prst="bentConnector3">
            <a:avLst>
              <a:gd name="adj1" fmla="val -109"/>
            </a:avLst>
          </a:prstGeom>
          <a:ln w="38100">
            <a:solidFill>
              <a:schemeClr val="accent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Elbow Connector 62"/>
          <p:cNvCxnSpPr/>
          <p:nvPr/>
        </p:nvCxnSpPr>
        <p:spPr>
          <a:xfrm rot="16200000" flipV="1">
            <a:off x="2780580" y="751498"/>
            <a:ext cx="3270570" cy="2165119"/>
          </a:xfrm>
          <a:prstGeom prst="bentConnector3">
            <a:avLst>
              <a:gd name="adj1" fmla="val 965"/>
            </a:avLst>
          </a:prstGeom>
          <a:ln w="381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Oval 63"/>
          <p:cNvSpPr/>
          <p:nvPr/>
        </p:nvSpPr>
        <p:spPr>
          <a:xfrm>
            <a:off x="5426874" y="3344995"/>
            <a:ext cx="162381" cy="173147"/>
          </a:xfrm>
          <a:prstGeom prst="ellipse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66" name="Elbow Connector 65"/>
          <p:cNvCxnSpPr/>
          <p:nvPr/>
        </p:nvCxnSpPr>
        <p:spPr>
          <a:xfrm rot="10800000" flipV="1">
            <a:off x="1869417" y="208089"/>
            <a:ext cx="1223361" cy="455519"/>
          </a:xfrm>
          <a:prstGeom prst="bentConnector3">
            <a:avLst>
              <a:gd name="adj1" fmla="val 98191"/>
            </a:avLst>
          </a:prstGeom>
          <a:ln w="381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Elbow Connector 72"/>
          <p:cNvCxnSpPr/>
          <p:nvPr/>
        </p:nvCxnSpPr>
        <p:spPr>
          <a:xfrm rot="16200000" flipV="1">
            <a:off x="3308981" y="245756"/>
            <a:ext cx="453517" cy="364670"/>
          </a:xfrm>
          <a:prstGeom prst="bentConnector3">
            <a:avLst>
              <a:gd name="adj1" fmla="val 97753"/>
            </a:avLst>
          </a:prstGeom>
          <a:ln w="381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Rak 68"/>
          <p:cNvCxnSpPr/>
          <p:nvPr/>
        </p:nvCxnSpPr>
        <p:spPr>
          <a:xfrm flipH="1">
            <a:off x="1194732" y="3950652"/>
            <a:ext cx="374215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Vinklad  89"/>
          <p:cNvCxnSpPr/>
          <p:nvPr/>
        </p:nvCxnSpPr>
        <p:spPr>
          <a:xfrm rot="10800000">
            <a:off x="1374656" y="2241478"/>
            <a:ext cx="1265855" cy="398319"/>
          </a:xfrm>
          <a:prstGeom prst="bentConnector3">
            <a:avLst>
              <a:gd name="adj1" fmla="val 99721"/>
            </a:avLst>
          </a:prstGeom>
          <a:ln w="381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824946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9236614" y="5989746"/>
            <a:ext cx="578069" cy="536028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" name="Rectangle 5"/>
          <p:cNvSpPr/>
          <p:nvPr/>
        </p:nvSpPr>
        <p:spPr>
          <a:xfrm>
            <a:off x="1564614" y="663610"/>
            <a:ext cx="609600" cy="15937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sv-SE" dirty="0" err="1" smtClean="0"/>
              <a:t>Kopplingsur</a:t>
            </a:r>
            <a:endParaRPr lang="sv-SE" dirty="0"/>
          </a:p>
        </p:txBody>
      </p:sp>
      <p:sp>
        <p:nvSpPr>
          <p:cNvPr id="7" name="Rectangle 6"/>
          <p:cNvSpPr/>
          <p:nvPr/>
        </p:nvSpPr>
        <p:spPr>
          <a:xfrm>
            <a:off x="7311697" y="677138"/>
            <a:ext cx="1597572" cy="15810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smtClean="0"/>
              <a:t>Kontaktor</a:t>
            </a:r>
          </a:p>
          <a:p>
            <a:pPr algn="ctr"/>
            <a:r>
              <a:rPr lang="sv-SE" dirty="0"/>
              <a:t>ESC440S</a:t>
            </a:r>
          </a:p>
        </p:txBody>
      </p:sp>
      <p:cxnSp>
        <p:nvCxnSpPr>
          <p:cNvPr id="19" name="Elbow Connector 18"/>
          <p:cNvCxnSpPr/>
          <p:nvPr/>
        </p:nvCxnSpPr>
        <p:spPr>
          <a:xfrm rot="16200000" flipV="1">
            <a:off x="7864330" y="1447249"/>
            <a:ext cx="1982240" cy="414958"/>
          </a:xfrm>
          <a:prstGeom prst="bentConnector3">
            <a:avLst>
              <a:gd name="adj1" fmla="val 121580"/>
            </a:avLst>
          </a:prstGeom>
          <a:ln w="381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9236613" y="5527291"/>
            <a:ext cx="578070" cy="57807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1">
                <a:shade val="50000"/>
                <a:alpha val="49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33" name="Rectangle 32"/>
          <p:cNvSpPr/>
          <p:nvPr/>
        </p:nvSpPr>
        <p:spPr>
          <a:xfrm>
            <a:off x="5795986" y="677138"/>
            <a:ext cx="1241778" cy="15810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smtClean="0"/>
              <a:t>3* Säkring</a:t>
            </a:r>
          </a:p>
          <a:p>
            <a:pPr algn="ctr"/>
            <a:r>
              <a:rPr lang="sv-SE" dirty="0"/>
              <a:t>NDN310</a:t>
            </a:r>
          </a:p>
        </p:txBody>
      </p:sp>
      <p:sp>
        <p:nvSpPr>
          <p:cNvPr id="42" name="Rectangle 41"/>
          <p:cNvSpPr/>
          <p:nvPr/>
        </p:nvSpPr>
        <p:spPr>
          <a:xfrm>
            <a:off x="496710" y="663610"/>
            <a:ext cx="662281" cy="159373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sv-SE" dirty="0" smtClean="0"/>
              <a:t>Säkring 1</a:t>
            </a:r>
            <a:endParaRPr lang="sv-SE" dirty="0"/>
          </a:p>
        </p:txBody>
      </p:sp>
      <p:cxnSp>
        <p:nvCxnSpPr>
          <p:cNvPr id="44" name="Elbow Connector 43"/>
          <p:cNvCxnSpPr>
            <a:stCxn id="42" idx="0"/>
          </p:cNvCxnSpPr>
          <p:nvPr/>
        </p:nvCxnSpPr>
        <p:spPr>
          <a:xfrm rot="16200000" flipH="1">
            <a:off x="319874" y="1171586"/>
            <a:ext cx="1563497" cy="547544"/>
          </a:xfrm>
          <a:prstGeom prst="bentConnector3">
            <a:avLst>
              <a:gd name="adj1" fmla="val -14621"/>
            </a:avLst>
          </a:prstGeom>
          <a:ln w="381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Elbow Connector 58"/>
          <p:cNvCxnSpPr>
            <a:stCxn id="33" idx="0"/>
          </p:cNvCxnSpPr>
          <p:nvPr/>
        </p:nvCxnSpPr>
        <p:spPr>
          <a:xfrm rot="16200000" flipH="1">
            <a:off x="5807609" y="1286403"/>
            <a:ext cx="1959695" cy="741164"/>
          </a:xfrm>
          <a:prstGeom prst="bentConnector3">
            <a:avLst>
              <a:gd name="adj1" fmla="val -11665"/>
            </a:avLst>
          </a:prstGeom>
          <a:ln w="381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Rectangle 84"/>
          <p:cNvSpPr/>
          <p:nvPr/>
        </p:nvSpPr>
        <p:spPr>
          <a:xfrm>
            <a:off x="7529272" y="733780"/>
            <a:ext cx="248356" cy="12701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7" name="TextBox 26"/>
          <p:cNvSpPr txBox="1"/>
          <p:nvPr/>
        </p:nvSpPr>
        <p:spPr>
          <a:xfrm>
            <a:off x="9146598" y="5521452"/>
            <a:ext cx="7312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Pump</a:t>
            </a:r>
            <a:endParaRPr lang="sv-SE" dirty="0"/>
          </a:p>
        </p:txBody>
      </p:sp>
      <p:cxnSp>
        <p:nvCxnSpPr>
          <p:cNvPr id="14" name="Vinklad  13"/>
          <p:cNvCxnSpPr>
            <a:stCxn id="3" idx="2"/>
            <a:endCxn id="20" idx="3"/>
          </p:cNvCxnSpPr>
          <p:nvPr/>
        </p:nvCxnSpPr>
        <p:spPr>
          <a:xfrm rot="5400000">
            <a:off x="10107061" y="4876563"/>
            <a:ext cx="647386" cy="1232141"/>
          </a:xfrm>
          <a:prstGeom prst="bentConnector2">
            <a:avLst/>
          </a:prstGeom>
          <a:ln w="38100">
            <a:solidFill>
              <a:schemeClr val="accent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" name="Bildobjekt 2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9281" y="4776839"/>
            <a:ext cx="1570954" cy="207897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94429" y="4384738"/>
            <a:ext cx="704789" cy="784202"/>
          </a:xfrm>
          <a:prstGeom prst="rect">
            <a:avLst/>
          </a:prstGeom>
        </p:spPr>
      </p:pic>
      <p:sp>
        <p:nvSpPr>
          <p:cNvPr id="28" name="Rectangle 27"/>
          <p:cNvSpPr/>
          <p:nvPr/>
        </p:nvSpPr>
        <p:spPr>
          <a:xfrm>
            <a:off x="2335710" y="677136"/>
            <a:ext cx="609600" cy="158105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sv-SE" dirty="0" smtClean="0"/>
              <a:t>Strömställare</a:t>
            </a:r>
            <a:endParaRPr lang="sv-SE" dirty="0"/>
          </a:p>
        </p:txBody>
      </p:sp>
      <p:cxnSp>
        <p:nvCxnSpPr>
          <p:cNvPr id="18" name="Elbow Connector 17"/>
          <p:cNvCxnSpPr>
            <a:stCxn id="28" idx="2"/>
          </p:cNvCxnSpPr>
          <p:nvPr/>
        </p:nvCxnSpPr>
        <p:spPr>
          <a:xfrm rot="16200000" flipH="1">
            <a:off x="2460809" y="2437888"/>
            <a:ext cx="360863" cy="1460"/>
          </a:xfrm>
          <a:prstGeom prst="bentConnector3">
            <a:avLst>
              <a:gd name="adj1" fmla="val 50000"/>
            </a:avLst>
          </a:prstGeom>
          <a:ln w="38100">
            <a:solidFill>
              <a:schemeClr val="accent2">
                <a:lumMod val="50000"/>
              </a:schemeClr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3" name="Picture 4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0723" y="4418129"/>
            <a:ext cx="400050" cy="495300"/>
          </a:xfrm>
          <a:prstGeom prst="rect">
            <a:avLst/>
          </a:prstGeom>
        </p:spPr>
      </p:pic>
      <p:cxnSp>
        <p:nvCxnSpPr>
          <p:cNvPr id="39" name="Elbow Connector 38"/>
          <p:cNvCxnSpPr>
            <a:stCxn id="20" idx="0"/>
          </p:cNvCxnSpPr>
          <p:nvPr/>
        </p:nvCxnSpPr>
        <p:spPr>
          <a:xfrm rot="16200000" flipV="1">
            <a:off x="8389131" y="4390773"/>
            <a:ext cx="572928" cy="1700107"/>
          </a:xfrm>
          <a:prstGeom prst="bentConnector2">
            <a:avLst/>
          </a:prstGeom>
          <a:ln w="1016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flipH="1">
            <a:off x="6260979" y="4913429"/>
            <a:ext cx="1111664" cy="0"/>
          </a:xfrm>
          <a:prstGeom prst="straightConnector1">
            <a:avLst/>
          </a:prstGeom>
          <a:ln w="101600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5312124" y="4728763"/>
            <a:ext cx="9268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Till pool</a:t>
            </a:r>
            <a:endParaRPr lang="sv-SE" dirty="0"/>
          </a:p>
        </p:txBody>
      </p:sp>
      <p:sp>
        <p:nvSpPr>
          <p:cNvPr id="51" name="Rectangle 50"/>
          <p:cNvSpPr/>
          <p:nvPr/>
        </p:nvSpPr>
        <p:spPr>
          <a:xfrm>
            <a:off x="3427397" y="674642"/>
            <a:ext cx="938566" cy="15833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sv-SE" dirty="0" err="1" smtClean="0"/>
              <a:t>Tidrelä</a:t>
            </a:r>
            <a:endParaRPr lang="sv-SE" dirty="0" smtClean="0"/>
          </a:p>
          <a:p>
            <a:pPr algn="ctr"/>
            <a:r>
              <a:rPr lang="sv-SE" dirty="0"/>
              <a:t>EZN006</a:t>
            </a:r>
          </a:p>
        </p:txBody>
      </p:sp>
      <p:sp>
        <p:nvSpPr>
          <p:cNvPr id="65" name="Rectangle 64"/>
          <p:cNvSpPr/>
          <p:nvPr/>
        </p:nvSpPr>
        <p:spPr>
          <a:xfrm>
            <a:off x="3585269" y="733780"/>
            <a:ext cx="248356" cy="12701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81" name="Rectangle 80"/>
          <p:cNvSpPr/>
          <p:nvPr/>
        </p:nvSpPr>
        <p:spPr>
          <a:xfrm>
            <a:off x="4690782" y="663608"/>
            <a:ext cx="924472" cy="159250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sv-SE" dirty="0" smtClean="0"/>
              <a:t>Kontaktor</a:t>
            </a:r>
          </a:p>
          <a:p>
            <a:pPr algn="ctr"/>
            <a:r>
              <a:rPr lang="sv-SE" dirty="0"/>
              <a:t>ESL225SDC</a:t>
            </a:r>
            <a:endParaRPr lang="sv-SE" dirty="0" smtClean="0"/>
          </a:p>
        </p:txBody>
      </p:sp>
      <p:sp>
        <p:nvSpPr>
          <p:cNvPr id="82" name="Rectangle 81"/>
          <p:cNvSpPr/>
          <p:nvPr/>
        </p:nvSpPr>
        <p:spPr>
          <a:xfrm>
            <a:off x="4804561" y="746017"/>
            <a:ext cx="248356" cy="12701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98" name="TextBox 97"/>
          <p:cNvSpPr txBox="1"/>
          <p:nvPr/>
        </p:nvSpPr>
        <p:spPr>
          <a:xfrm>
            <a:off x="8258787" y="4417424"/>
            <a:ext cx="11801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Flödesvakt</a:t>
            </a:r>
            <a:endParaRPr lang="sv-SE" dirty="0"/>
          </a:p>
        </p:txBody>
      </p:sp>
      <p:cxnSp>
        <p:nvCxnSpPr>
          <p:cNvPr id="103" name="Elbow Connector 102"/>
          <p:cNvCxnSpPr/>
          <p:nvPr/>
        </p:nvCxnSpPr>
        <p:spPr>
          <a:xfrm rot="10800000" flipV="1">
            <a:off x="1158720" y="2266295"/>
            <a:ext cx="3048545" cy="1887556"/>
          </a:xfrm>
          <a:prstGeom prst="bentConnector3">
            <a:avLst>
              <a:gd name="adj1" fmla="val 615"/>
            </a:avLst>
          </a:prstGeom>
          <a:ln w="38100">
            <a:solidFill>
              <a:srgbClr val="FF000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TextBox 104"/>
          <p:cNvSpPr txBox="1"/>
          <p:nvPr/>
        </p:nvSpPr>
        <p:spPr>
          <a:xfrm>
            <a:off x="325582" y="3851078"/>
            <a:ext cx="869149" cy="369332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r>
              <a:rPr lang="sv-SE" dirty="0" smtClean="0"/>
              <a:t>12V DC</a:t>
            </a:r>
            <a:endParaRPr lang="sv-SE" dirty="0"/>
          </a:p>
        </p:txBody>
      </p:sp>
      <p:sp>
        <p:nvSpPr>
          <p:cNvPr id="115" name="Oval 114"/>
          <p:cNvSpPr/>
          <p:nvPr/>
        </p:nvSpPr>
        <p:spPr>
          <a:xfrm>
            <a:off x="1773796" y="2559274"/>
            <a:ext cx="162381" cy="173147"/>
          </a:xfrm>
          <a:prstGeom prst="ellipse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119" name="Elbow Connector 118"/>
          <p:cNvCxnSpPr/>
          <p:nvPr/>
        </p:nvCxnSpPr>
        <p:spPr>
          <a:xfrm flipV="1">
            <a:off x="5517703" y="227275"/>
            <a:ext cx="2130544" cy="403950"/>
          </a:xfrm>
          <a:prstGeom prst="bentConnector3">
            <a:avLst>
              <a:gd name="adj1" fmla="val 668"/>
            </a:avLst>
          </a:prstGeom>
          <a:ln w="381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/>
          <p:cNvCxnSpPr/>
          <p:nvPr/>
        </p:nvCxnSpPr>
        <p:spPr>
          <a:xfrm>
            <a:off x="7648244" y="227273"/>
            <a:ext cx="0" cy="447369"/>
          </a:xfrm>
          <a:prstGeom prst="line">
            <a:avLst/>
          </a:prstGeom>
          <a:ln w="381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5" name="TextBox 134"/>
          <p:cNvSpPr txBox="1"/>
          <p:nvPr/>
        </p:nvSpPr>
        <p:spPr>
          <a:xfrm>
            <a:off x="184109" y="2794074"/>
            <a:ext cx="974882" cy="369332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none" rtlCol="0">
            <a:spAutoFit/>
          </a:bodyPr>
          <a:lstStyle/>
          <a:p>
            <a:r>
              <a:rPr lang="sv-SE" dirty="0" smtClean="0">
                <a:solidFill>
                  <a:schemeClr val="bg1"/>
                </a:solidFill>
              </a:rPr>
              <a:t>230V </a:t>
            </a:r>
            <a:r>
              <a:rPr lang="sv-SE" dirty="0">
                <a:solidFill>
                  <a:schemeClr val="bg1"/>
                </a:solidFill>
              </a:rPr>
              <a:t>A</a:t>
            </a:r>
            <a:r>
              <a:rPr lang="sv-SE" dirty="0" smtClean="0">
                <a:solidFill>
                  <a:schemeClr val="bg1"/>
                </a:solidFill>
              </a:rPr>
              <a:t>C</a:t>
            </a:r>
            <a:endParaRPr lang="sv-SE" dirty="0">
              <a:solidFill>
                <a:schemeClr val="bg1"/>
              </a:solidFill>
            </a:endParaRPr>
          </a:p>
        </p:txBody>
      </p:sp>
      <p:cxnSp>
        <p:nvCxnSpPr>
          <p:cNvPr id="139" name="Straight Connector 138"/>
          <p:cNvCxnSpPr>
            <a:stCxn id="42" idx="2"/>
          </p:cNvCxnSpPr>
          <p:nvPr/>
        </p:nvCxnSpPr>
        <p:spPr>
          <a:xfrm flipH="1">
            <a:off x="816443" y="2257344"/>
            <a:ext cx="11408" cy="579225"/>
          </a:xfrm>
          <a:prstGeom prst="line">
            <a:avLst/>
          </a:prstGeom>
          <a:ln w="38100">
            <a:solidFill>
              <a:schemeClr val="accent2">
                <a:lumMod val="50000"/>
              </a:schemeClr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Rectangle 70"/>
          <p:cNvSpPr/>
          <p:nvPr/>
        </p:nvSpPr>
        <p:spPr>
          <a:xfrm>
            <a:off x="9206550" y="663608"/>
            <a:ext cx="1557813" cy="15810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smtClean="0"/>
              <a:t>Motorskydds-</a:t>
            </a:r>
          </a:p>
          <a:p>
            <a:pPr algn="ctr"/>
            <a:r>
              <a:rPr lang="sv-SE" dirty="0" smtClean="0"/>
              <a:t>Brytare</a:t>
            </a:r>
          </a:p>
          <a:p>
            <a:pPr algn="ctr"/>
            <a:r>
              <a:rPr lang="sv-SE" dirty="0"/>
              <a:t>MM507N</a:t>
            </a:r>
          </a:p>
        </p:txBody>
      </p:sp>
      <p:pic>
        <p:nvPicPr>
          <p:cNvPr id="60" name="Picture 5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5421" y="3194938"/>
            <a:ext cx="638690" cy="851586"/>
          </a:xfrm>
          <a:prstGeom prst="rect">
            <a:avLst/>
          </a:prstGeom>
        </p:spPr>
      </p:pic>
      <p:cxnSp>
        <p:nvCxnSpPr>
          <p:cNvPr id="68" name="Elbow Connector 67"/>
          <p:cNvCxnSpPr>
            <a:stCxn id="71" idx="2"/>
          </p:cNvCxnSpPr>
          <p:nvPr/>
        </p:nvCxnSpPr>
        <p:spPr>
          <a:xfrm rot="5400000">
            <a:off x="9332021" y="1983397"/>
            <a:ext cx="392176" cy="914697"/>
          </a:xfrm>
          <a:prstGeom prst="bentConnector2">
            <a:avLst/>
          </a:prstGeom>
          <a:ln w="38100">
            <a:solidFill>
              <a:schemeClr val="accent2">
                <a:lumMod val="50000"/>
              </a:schemeClr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Elbow Connector 69"/>
          <p:cNvCxnSpPr/>
          <p:nvPr/>
        </p:nvCxnSpPr>
        <p:spPr>
          <a:xfrm rot="16200000" flipH="1">
            <a:off x="8691790" y="1973838"/>
            <a:ext cx="3721130" cy="1061367"/>
          </a:xfrm>
          <a:prstGeom prst="bentConnector3">
            <a:avLst>
              <a:gd name="adj1" fmla="val -6143"/>
            </a:avLst>
          </a:prstGeom>
          <a:ln w="38100">
            <a:solidFill>
              <a:schemeClr val="accent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Elbow Connector 99"/>
          <p:cNvCxnSpPr>
            <a:stCxn id="33" idx="2"/>
            <a:endCxn id="135" idx="3"/>
          </p:cNvCxnSpPr>
          <p:nvPr/>
        </p:nvCxnSpPr>
        <p:spPr>
          <a:xfrm rot="5400000">
            <a:off x="3427657" y="-10478"/>
            <a:ext cx="720552" cy="5257884"/>
          </a:xfrm>
          <a:prstGeom prst="bentConnector2">
            <a:avLst/>
          </a:prstGeom>
          <a:ln w="38100">
            <a:solidFill>
              <a:schemeClr val="accent2">
                <a:lumMod val="50000"/>
              </a:schemeClr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7" name="TextBox 126"/>
          <p:cNvSpPr txBox="1"/>
          <p:nvPr/>
        </p:nvSpPr>
        <p:spPr>
          <a:xfrm>
            <a:off x="9558705" y="3336480"/>
            <a:ext cx="1549207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600" dirty="0" smtClean="0"/>
              <a:t>Manöverbrytare</a:t>
            </a:r>
          </a:p>
          <a:p>
            <a:r>
              <a:rPr lang="sv-SE" sz="1600" dirty="0" smtClean="0"/>
              <a:t>[0,1]</a:t>
            </a:r>
            <a:endParaRPr lang="sv-SE" sz="1600" dirty="0"/>
          </a:p>
          <a:p>
            <a:endParaRPr lang="sv-SE" dirty="0"/>
          </a:p>
        </p:txBody>
      </p:sp>
      <p:cxnSp>
        <p:nvCxnSpPr>
          <p:cNvPr id="25" name="Elbow Connector 24"/>
          <p:cNvCxnSpPr/>
          <p:nvPr/>
        </p:nvCxnSpPr>
        <p:spPr>
          <a:xfrm rot="10800000" flipV="1">
            <a:off x="7158039" y="2268670"/>
            <a:ext cx="1531812" cy="346887"/>
          </a:xfrm>
          <a:prstGeom prst="bentConnector3">
            <a:avLst>
              <a:gd name="adj1" fmla="val 556"/>
            </a:avLst>
          </a:prstGeom>
          <a:ln w="38100">
            <a:solidFill>
              <a:schemeClr val="accent2">
                <a:lumMod val="50000"/>
              </a:schemeClr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Rak 94"/>
          <p:cNvCxnSpPr>
            <a:stCxn id="115" idx="0"/>
            <a:endCxn id="6" idx="2"/>
          </p:cNvCxnSpPr>
          <p:nvPr/>
        </p:nvCxnSpPr>
        <p:spPr>
          <a:xfrm flipV="1">
            <a:off x="1854987" y="2257343"/>
            <a:ext cx="14427" cy="301931"/>
          </a:xfrm>
          <a:prstGeom prst="line">
            <a:avLst/>
          </a:prstGeom>
          <a:ln w="38100">
            <a:solidFill>
              <a:schemeClr val="accent2">
                <a:lumMod val="50000"/>
              </a:schemeClr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Rak 124"/>
          <p:cNvCxnSpPr/>
          <p:nvPr/>
        </p:nvCxnSpPr>
        <p:spPr>
          <a:xfrm flipH="1">
            <a:off x="4928738" y="2256109"/>
            <a:ext cx="1" cy="169454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Vinklad  149"/>
          <p:cNvCxnSpPr/>
          <p:nvPr/>
        </p:nvCxnSpPr>
        <p:spPr>
          <a:xfrm rot="16200000" flipV="1">
            <a:off x="5975969" y="2274034"/>
            <a:ext cx="264277" cy="4005281"/>
          </a:xfrm>
          <a:prstGeom prst="bentConnector2">
            <a:avLst/>
          </a:prstGeom>
          <a:ln w="3810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7" name="Oval 112"/>
          <p:cNvSpPr/>
          <p:nvPr/>
        </p:nvSpPr>
        <p:spPr>
          <a:xfrm>
            <a:off x="4100877" y="4063699"/>
            <a:ext cx="162381" cy="18466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10" name="Straight Connector 9"/>
          <p:cNvCxnSpPr/>
          <p:nvPr/>
        </p:nvCxnSpPr>
        <p:spPr>
          <a:xfrm>
            <a:off x="5517703" y="674641"/>
            <a:ext cx="0" cy="1619461"/>
          </a:xfrm>
          <a:prstGeom prst="line">
            <a:avLst/>
          </a:prstGeom>
          <a:ln w="38100">
            <a:solidFill>
              <a:schemeClr val="accent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>
            <a:off x="8675595" y="674640"/>
            <a:ext cx="0" cy="1619461"/>
          </a:xfrm>
          <a:prstGeom prst="line">
            <a:avLst/>
          </a:prstGeom>
          <a:ln w="38100">
            <a:solidFill>
              <a:schemeClr val="accent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Elbow Connector 31"/>
          <p:cNvCxnSpPr/>
          <p:nvPr/>
        </p:nvCxnSpPr>
        <p:spPr>
          <a:xfrm rot="10800000">
            <a:off x="5517703" y="2294104"/>
            <a:ext cx="3457718" cy="1137465"/>
          </a:xfrm>
          <a:prstGeom prst="bentConnector3">
            <a:avLst>
              <a:gd name="adj1" fmla="val 99851"/>
            </a:avLst>
          </a:prstGeom>
          <a:ln w="38100">
            <a:solidFill>
              <a:schemeClr val="accent2">
                <a:lumMod val="50000"/>
              </a:schemeClr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325582" y="4954362"/>
            <a:ext cx="466162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3A. </a:t>
            </a:r>
            <a:r>
              <a:rPr lang="sv-SE" dirty="0"/>
              <a:t>Driftläge </a:t>
            </a:r>
            <a:r>
              <a:rPr lang="sv-SE" dirty="0" err="1" smtClean="0"/>
              <a:t>Kopplingsur</a:t>
            </a:r>
            <a:r>
              <a:rPr lang="sv-SE" dirty="0" smtClean="0"/>
              <a:t> –  </a:t>
            </a:r>
            <a:r>
              <a:rPr lang="sv-SE" dirty="0"/>
              <a:t>On </a:t>
            </a:r>
            <a:r>
              <a:rPr lang="sv-SE" dirty="0" err="1"/>
              <a:t>Time</a:t>
            </a:r>
            <a:endParaRPr lang="sv-SE" dirty="0"/>
          </a:p>
          <a:p>
            <a:r>
              <a:rPr lang="sv-SE" dirty="0"/>
              <a:t/>
            </a:r>
            <a:br>
              <a:rPr lang="sv-SE" dirty="0"/>
            </a:br>
            <a:r>
              <a:rPr lang="sv-SE" dirty="0"/>
              <a:t>Startsekvens avslutad (t &gt; </a:t>
            </a:r>
            <a:r>
              <a:rPr lang="sv-SE" dirty="0" smtClean="0"/>
              <a:t>4 </a:t>
            </a:r>
            <a:r>
              <a:rPr lang="sv-SE" dirty="0"/>
              <a:t>sek)</a:t>
            </a:r>
          </a:p>
          <a:p>
            <a:endParaRPr lang="sv-SE" dirty="0"/>
          </a:p>
          <a:p>
            <a:r>
              <a:rPr lang="sv-SE" dirty="0"/>
              <a:t>Pumpdrift PÅ, styrd av Flödesvakt som indikerar flöde.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9169623" y="301925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1</a:t>
            </a:r>
            <a:endParaRPr lang="sv-SE" dirty="0"/>
          </a:p>
        </p:txBody>
      </p:sp>
      <p:cxnSp>
        <p:nvCxnSpPr>
          <p:cNvPr id="62" name="Vinklad  7"/>
          <p:cNvCxnSpPr/>
          <p:nvPr/>
        </p:nvCxnSpPr>
        <p:spPr>
          <a:xfrm>
            <a:off x="3092778" y="208089"/>
            <a:ext cx="5882643" cy="3412642"/>
          </a:xfrm>
          <a:prstGeom prst="bentConnector3">
            <a:avLst>
              <a:gd name="adj1" fmla="val -109"/>
            </a:avLst>
          </a:prstGeom>
          <a:ln w="38100">
            <a:solidFill>
              <a:schemeClr val="accent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Elbow Connector 62"/>
          <p:cNvCxnSpPr/>
          <p:nvPr/>
        </p:nvCxnSpPr>
        <p:spPr>
          <a:xfrm rot="16200000" flipV="1">
            <a:off x="2780580" y="751498"/>
            <a:ext cx="3270570" cy="2165119"/>
          </a:xfrm>
          <a:prstGeom prst="bentConnector3">
            <a:avLst>
              <a:gd name="adj1" fmla="val 965"/>
            </a:avLst>
          </a:prstGeom>
          <a:ln w="381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Oval 63"/>
          <p:cNvSpPr/>
          <p:nvPr/>
        </p:nvSpPr>
        <p:spPr>
          <a:xfrm>
            <a:off x="5426874" y="3344995"/>
            <a:ext cx="162381" cy="173147"/>
          </a:xfrm>
          <a:prstGeom prst="ellipse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66" name="Elbow Connector 65"/>
          <p:cNvCxnSpPr/>
          <p:nvPr/>
        </p:nvCxnSpPr>
        <p:spPr>
          <a:xfrm rot="10800000" flipV="1">
            <a:off x="1869417" y="208089"/>
            <a:ext cx="1223361" cy="455519"/>
          </a:xfrm>
          <a:prstGeom prst="bentConnector3">
            <a:avLst>
              <a:gd name="adj1" fmla="val 98191"/>
            </a:avLst>
          </a:prstGeom>
          <a:ln w="381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Elbow Connector 72"/>
          <p:cNvCxnSpPr/>
          <p:nvPr/>
        </p:nvCxnSpPr>
        <p:spPr>
          <a:xfrm rot="16200000" flipV="1">
            <a:off x="3308981" y="245756"/>
            <a:ext cx="453517" cy="364670"/>
          </a:xfrm>
          <a:prstGeom prst="bentConnector3">
            <a:avLst>
              <a:gd name="adj1" fmla="val 97753"/>
            </a:avLst>
          </a:prstGeom>
          <a:ln w="381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Elbow Connector 68"/>
          <p:cNvCxnSpPr/>
          <p:nvPr/>
        </p:nvCxnSpPr>
        <p:spPr>
          <a:xfrm rot="16200000" flipH="1">
            <a:off x="4286127" y="422465"/>
            <a:ext cx="4166316" cy="3718930"/>
          </a:xfrm>
          <a:prstGeom prst="bentConnector3">
            <a:avLst>
              <a:gd name="adj1" fmla="val 86098"/>
            </a:avLst>
          </a:prstGeom>
          <a:ln w="38100">
            <a:solidFill>
              <a:srgbClr val="FF0000"/>
            </a:solidFill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Elbow Connector 74"/>
          <p:cNvCxnSpPr/>
          <p:nvPr/>
        </p:nvCxnSpPr>
        <p:spPr>
          <a:xfrm rot="16200000" flipV="1">
            <a:off x="4477100" y="240809"/>
            <a:ext cx="492507" cy="427067"/>
          </a:xfrm>
          <a:prstGeom prst="bentConnector3">
            <a:avLst>
              <a:gd name="adj1" fmla="val 101302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Rak 60"/>
          <p:cNvCxnSpPr/>
          <p:nvPr/>
        </p:nvCxnSpPr>
        <p:spPr>
          <a:xfrm flipH="1">
            <a:off x="1194732" y="3950652"/>
            <a:ext cx="374215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Vinklad  89"/>
          <p:cNvCxnSpPr/>
          <p:nvPr/>
        </p:nvCxnSpPr>
        <p:spPr>
          <a:xfrm rot="10800000">
            <a:off x="1374656" y="2241478"/>
            <a:ext cx="1265855" cy="398319"/>
          </a:xfrm>
          <a:prstGeom prst="bentConnector3">
            <a:avLst>
              <a:gd name="adj1" fmla="val 99721"/>
            </a:avLst>
          </a:prstGeom>
          <a:ln w="381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471389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9236614" y="5989746"/>
            <a:ext cx="578069" cy="536028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" name="Rectangle 5"/>
          <p:cNvSpPr/>
          <p:nvPr/>
        </p:nvSpPr>
        <p:spPr>
          <a:xfrm>
            <a:off x="1564614" y="663610"/>
            <a:ext cx="609600" cy="15937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sv-SE" dirty="0" err="1" smtClean="0"/>
              <a:t>Kopplingsur</a:t>
            </a:r>
            <a:endParaRPr lang="sv-SE" dirty="0"/>
          </a:p>
        </p:txBody>
      </p:sp>
      <p:sp>
        <p:nvSpPr>
          <p:cNvPr id="7" name="Rectangle 6"/>
          <p:cNvSpPr/>
          <p:nvPr/>
        </p:nvSpPr>
        <p:spPr>
          <a:xfrm>
            <a:off x="7311697" y="677138"/>
            <a:ext cx="1597572" cy="15810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smtClean="0"/>
              <a:t>Kontaktor</a:t>
            </a:r>
          </a:p>
          <a:p>
            <a:pPr algn="ctr"/>
            <a:r>
              <a:rPr lang="sv-SE" dirty="0"/>
              <a:t>ESC440S</a:t>
            </a:r>
          </a:p>
        </p:txBody>
      </p:sp>
      <p:sp>
        <p:nvSpPr>
          <p:cNvPr id="20" name="Rectangle 19"/>
          <p:cNvSpPr/>
          <p:nvPr/>
        </p:nvSpPr>
        <p:spPr>
          <a:xfrm>
            <a:off x="9236613" y="5527291"/>
            <a:ext cx="578070" cy="57807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1">
                <a:shade val="50000"/>
                <a:alpha val="49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33" name="Rectangle 32"/>
          <p:cNvSpPr/>
          <p:nvPr/>
        </p:nvSpPr>
        <p:spPr>
          <a:xfrm>
            <a:off x="5795986" y="677138"/>
            <a:ext cx="1241778" cy="15810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smtClean="0"/>
              <a:t>3* Säkring</a:t>
            </a:r>
          </a:p>
          <a:p>
            <a:pPr algn="ctr"/>
            <a:r>
              <a:rPr lang="sv-SE" dirty="0"/>
              <a:t>NDN310</a:t>
            </a:r>
          </a:p>
        </p:txBody>
      </p:sp>
      <p:sp>
        <p:nvSpPr>
          <p:cNvPr id="42" name="Rectangle 41"/>
          <p:cNvSpPr/>
          <p:nvPr/>
        </p:nvSpPr>
        <p:spPr>
          <a:xfrm>
            <a:off x="496710" y="663610"/>
            <a:ext cx="662281" cy="159373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sv-SE" dirty="0" smtClean="0"/>
              <a:t>Säkring 1</a:t>
            </a:r>
            <a:endParaRPr lang="sv-SE" dirty="0"/>
          </a:p>
        </p:txBody>
      </p:sp>
      <p:cxnSp>
        <p:nvCxnSpPr>
          <p:cNvPr id="44" name="Elbow Connector 43"/>
          <p:cNvCxnSpPr>
            <a:stCxn id="42" idx="0"/>
          </p:cNvCxnSpPr>
          <p:nvPr/>
        </p:nvCxnSpPr>
        <p:spPr>
          <a:xfrm rot="16200000" flipH="1">
            <a:off x="319874" y="1171586"/>
            <a:ext cx="1563497" cy="547544"/>
          </a:xfrm>
          <a:prstGeom prst="bentConnector3">
            <a:avLst>
              <a:gd name="adj1" fmla="val -14621"/>
            </a:avLst>
          </a:prstGeom>
          <a:ln w="381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Elbow Connector 58"/>
          <p:cNvCxnSpPr>
            <a:stCxn id="33" idx="0"/>
          </p:cNvCxnSpPr>
          <p:nvPr/>
        </p:nvCxnSpPr>
        <p:spPr>
          <a:xfrm rot="16200000" flipH="1">
            <a:off x="5807609" y="1286403"/>
            <a:ext cx="1959695" cy="741164"/>
          </a:xfrm>
          <a:prstGeom prst="bentConnector3">
            <a:avLst>
              <a:gd name="adj1" fmla="val -11665"/>
            </a:avLst>
          </a:prstGeom>
          <a:ln w="381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Rectangle 84"/>
          <p:cNvSpPr/>
          <p:nvPr/>
        </p:nvSpPr>
        <p:spPr>
          <a:xfrm>
            <a:off x="7529272" y="733780"/>
            <a:ext cx="248356" cy="12701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7" name="TextBox 26"/>
          <p:cNvSpPr txBox="1"/>
          <p:nvPr/>
        </p:nvSpPr>
        <p:spPr>
          <a:xfrm>
            <a:off x="9146598" y="5521452"/>
            <a:ext cx="7312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Pump</a:t>
            </a:r>
            <a:endParaRPr lang="sv-SE" dirty="0"/>
          </a:p>
        </p:txBody>
      </p:sp>
      <p:pic>
        <p:nvPicPr>
          <p:cNvPr id="30" name="Bildobjekt 2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9281" y="4776839"/>
            <a:ext cx="1570954" cy="207897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94429" y="4384738"/>
            <a:ext cx="704789" cy="784202"/>
          </a:xfrm>
          <a:prstGeom prst="rect">
            <a:avLst/>
          </a:prstGeom>
        </p:spPr>
      </p:pic>
      <p:sp>
        <p:nvSpPr>
          <p:cNvPr id="28" name="Rectangle 27"/>
          <p:cNvSpPr/>
          <p:nvPr/>
        </p:nvSpPr>
        <p:spPr>
          <a:xfrm>
            <a:off x="2335710" y="677136"/>
            <a:ext cx="609600" cy="158105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sv-SE" dirty="0" smtClean="0"/>
              <a:t>Strömställare</a:t>
            </a:r>
            <a:endParaRPr lang="sv-SE" dirty="0"/>
          </a:p>
        </p:txBody>
      </p:sp>
      <p:cxnSp>
        <p:nvCxnSpPr>
          <p:cNvPr id="18" name="Elbow Connector 17"/>
          <p:cNvCxnSpPr>
            <a:stCxn id="28" idx="2"/>
          </p:cNvCxnSpPr>
          <p:nvPr/>
        </p:nvCxnSpPr>
        <p:spPr>
          <a:xfrm rot="16200000" flipH="1">
            <a:off x="2460809" y="2437888"/>
            <a:ext cx="360863" cy="1460"/>
          </a:xfrm>
          <a:prstGeom prst="bentConnector3">
            <a:avLst>
              <a:gd name="adj1" fmla="val 50000"/>
            </a:avLst>
          </a:prstGeom>
          <a:ln w="38100">
            <a:solidFill>
              <a:schemeClr val="accent2">
                <a:lumMod val="50000"/>
              </a:schemeClr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3" name="Picture 4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0723" y="4418129"/>
            <a:ext cx="400050" cy="495300"/>
          </a:xfrm>
          <a:prstGeom prst="rect">
            <a:avLst/>
          </a:prstGeom>
        </p:spPr>
      </p:pic>
      <p:cxnSp>
        <p:nvCxnSpPr>
          <p:cNvPr id="39" name="Elbow Connector 38"/>
          <p:cNvCxnSpPr>
            <a:stCxn id="20" idx="0"/>
          </p:cNvCxnSpPr>
          <p:nvPr/>
        </p:nvCxnSpPr>
        <p:spPr>
          <a:xfrm rot="16200000" flipV="1">
            <a:off x="8389131" y="4390773"/>
            <a:ext cx="572928" cy="1700107"/>
          </a:xfrm>
          <a:prstGeom prst="bentConnector2">
            <a:avLst/>
          </a:prstGeom>
          <a:ln w="1016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flipH="1">
            <a:off x="6260979" y="4913429"/>
            <a:ext cx="1111664" cy="0"/>
          </a:xfrm>
          <a:prstGeom prst="straightConnector1">
            <a:avLst/>
          </a:prstGeom>
          <a:ln w="101600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5312124" y="4728763"/>
            <a:ext cx="9268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Till pool</a:t>
            </a:r>
            <a:endParaRPr lang="sv-SE" dirty="0"/>
          </a:p>
        </p:txBody>
      </p:sp>
      <p:sp>
        <p:nvSpPr>
          <p:cNvPr id="51" name="Rectangle 50"/>
          <p:cNvSpPr/>
          <p:nvPr/>
        </p:nvSpPr>
        <p:spPr>
          <a:xfrm>
            <a:off x="3427397" y="674642"/>
            <a:ext cx="938566" cy="15833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sv-SE" dirty="0" err="1" smtClean="0"/>
              <a:t>Tidrelä</a:t>
            </a:r>
            <a:endParaRPr lang="sv-SE" dirty="0" smtClean="0"/>
          </a:p>
          <a:p>
            <a:pPr algn="ctr"/>
            <a:r>
              <a:rPr lang="sv-SE" dirty="0"/>
              <a:t>EZN006</a:t>
            </a:r>
          </a:p>
        </p:txBody>
      </p:sp>
      <p:sp>
        <p:nvSpPr>
          <p:cNvPr id="65" name="Rectangle 64"/>
          <p:cNvSpPr/>
          <p:nvPr/>
        </p:nvSpPr>
        <p:spPr>
          <a:xfrm>
            <a:off x="3585269" y="733780"/>
            <a:ext cx="248356" cy="12701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81" name="Rectangle 80"/>
          <p:cNvSpPr/>
          <p:nvPr/>
        </p:nvSpPr>
        <p:spPr>
          <a:xfrm>
            <a:off x="4690782" y="663608"/>
            <a:ext cx="924472" cy="159250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sv-SE" dirty="0" smtClean="0"/>
              <a:t>Kontaktor</a:t>
            </a:r>
          </a:p>
          <a:p>
            <a:pPr algn="ctr"/>
            <a:r>
              <a:rPr lang="sv-SE" dirty="0"/>
              <a:t>ESL225SDC</a:t>
            </a:r>
            <a:endParaRPr lang="sv-SE" dirty="0" smtClean="0"/>
          </a:p>
        </p:txBody>
      </p:sp>
      <p:sp>
        <p:nvSpPr>
          <p:cNvPr id="82" name="Rectangle 81"/>
          <p:cNvSpPr/>
          <p:nvPr/>
        </p:nvSpPr>
        <p:spPr>
          <a:xfrm>
            <a:off x="4804561" y="746017"/>
            <a:ext cx="248356" cy="12701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98" name="TextBox 97"/>
          <p:cNvSpPr txBox="1"/>
          <p:nvPr/>
        </p:nvSpPr>
        <p:spPr>
          <a:xfrm>
            <a:off x="8258787" y="4417424"/>
            <a:ext cx="11801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Flödesvakt</a:t>
            </a:r>
            <a:endParaRPr lang="sv-SE" dirty="0"/>
          </a:p>
        </p:txBody>
      </p:sp>
      <p:cxnSp>
        <p:nvCxnSpPr>
          <p:cNvPr id="103" name="Elbow Connector 102"/>
          <p:cNvCxnSpPr/>
          <p:nvPr/>
        </p:nvCxnSpPr>
        <p:spPr>
          <a:xfrm rot="10800000" flipV="1">
            <a:off x="1158720" y="2266295"/>
            <a:ext cx="3048545" cy="1887556"/>
          </a:xfrm>
          <a:prstGeom prst="bentConnector3">
            <a:avLst>
              <a:gd name="adj1" fmla="val 615"/>
            </a:avLst>
          </a:prstGeom>
          <a:ln w="38100">
            <a:solidFill>
              <a:srgbClr val="FF000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TextBox 104"/>
          <p:cNvSpPr txBox="1"/>
          <p:nvPr/>
        </p:nvSpPr>
        <p:spPr>
          <a:xfrm>
            <a:off x="325582" y="3851078"/>
            <a:ext cx="869149" cy="369332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r>
              <a:rPr lang="sv-SE" dirty="0" smtClean="0"/>
              <a:t>12V DC</a:t>
            </a:r>
            <a:endParaRPr lang="sv-SE" dirty="0"/>
          </a:p>
        </p:txBody>
      </p:sp>
      <p:sp>
        <p:nvSpPr>
          <p:cNvPr id="115" name="Oval 114"/>
          <p:cNvSpPr/>
          <p:nvPr/>
        </p:nvSpPr>
        <p:spPr>
          <a:xfrm>
            <a:off x="1773796" y="2559274"/>
            <a:ext cx="162381" cy="173147"/>
          </a:xfrm>
          <a:prstGeom prst="ellipse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35" name="TextBox 134"/>
          <p:cNvSpPr txBox="1"/>
          <p:nvPr/>
        </p:nvSpPr>
        <p:spPr>
          <a:xfrm>
            <a:off x="184109" y="2794074"/>
            <a:ext cx="974882" cy="369332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none" rtlCol="0">
            <a:spAutoFit/>
          </a:bodyPr>
          <a:lstStyle/>
          <a:p>
            <a:r>
              <a:rPr lang="sv-SE" dirty="0" smtClean="0">
                <a:solidFill>
                  <a:schemeClr val="bg1"/>
                </a:solidFill>
              </a:rPr>
              <a:t>230V </a:t>
            </a:r>
            <a:r>
              <a:rPr lang="sv-SE" dirty="0">
                <a:solidFill>
                  <a:schemeClr val="bg1"/>
                </a:solidFill>
              </a:rPr>
              <a:t>A</a:t>
            </a:r>
            <a:r>
              <a:rPr lang="sv-SE" dirty="0" smtClean="0">
                <a:solidFill>
                  <a:schemeClr val="bg1"/>
                </a:solidFill>
              </a:rPr>
              <a:t>C</a:t>
            </a:r>
            <a:endParaRPr lang="sv-SE" dirty="0">
              <a:solidFill>
                <a:schemeClr val="bg1"/>
              </a:solidFill>
            </a:endParaRPr>
          </a:p>
        </p:txBody>
      </p:sp>
      <p:cxnSp>
        <p:nvCxnSpPr>
          <p:cNvPr id="139" name="Straight Connector 138"/>
          <p:cNvCxnSpPr>
            <a:stCxn id="42" idx="2"/>
          </p:cNvCxnSpPr>
          <p:nvPr/>
        </p:nvCxnSpPr>
        <p:spPr>
          <a:xfrm flipH="1">
            <a:off x="816443" y="2257344"/>
            <a:ext cx="11408" cy="579225"/>
          </a:xfrm>
          <a:prstGeom prst="line">
            <a:avLst/>
          </a:prstGeom>
          <a:ln w="38100">
            <a:solidFill>
              <a:schemeClr val="accent2">
                <a:lumMod val="50000"/>
              </a:schemeClr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Rectangle 70"/>
          <p:cNvSpPr/>
          <p:nvPr/>
        </p:nvSpPr>
        <p:spPr>
          <a:xfrm>
            <a:off x="9206550" y="663608"/>
            <a:ext cx="1557813" cy="15810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smtClean="0"/>
              <a:t>Motorskydds-</a:t>
            </a:r>
          </a:p>
          <a:p>
            <a:pPr algn="ctr"/>
            <a:r>
              <a:rPr lang="sv-SE" dirty="0" smtClean="0"/>
              <a:t>Brytare</a:t>
            </a:r>
          </a:p>
          <a:p>
            <a:pPr algn="ctr"/>
            <a:r>
              <a:rPr lang="sv-SE" dirty="0"/>
              <a:t>MM507N</a:t>
            </a:r>
          </a:p>
        </p:txBody>
      </p:sp>
      <p:pic>
        <p:nvPicPr>
          <p:cNvPr id="60" name="Picture 5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5421" y="3194938"/>
            <a:ext cx="638690" cy="851586"/>
          </a:xfrm>
          <a:prstGeom prst="rect">
            <a:avLst/>
          </a:prstGeom>
        </p:spPr>
      </p:pic>
      <p:cxnSp>
        <p:nvCxnSpPr>
          <p:cNvPr id="100" name="Elbow Connector 99"/>
          <p:cNvCxnSpPr>
            <a:stCxn id="33" idx="2"/>
            <a:endCxn id="135" idx="3"/>
          </p:cNvCxnSpPr>
          <p:nvPr/>
        </p:nvCxnSpPr>
        <p:spPr>
          <a:xfrm rot="5400000">
            <a:off x="3427657" y="-10478"/>
            <a:ext cx="720552" cy="5257884"/>
          </a:xfrm>
          <a:prstGeom prst="bentConnector2">
            <a:avLst/>
          </a:prstGeom>
          <a:ln w="38100">
            <a:solidFill>
              <a:schemeClr val="accent2">
                <a:lumMod val="50000"/>
              </a:schemeClr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7" name="TextBox 126"/>
          <p:cNvSpPr txBox="1"/>
          <p:nvPr/>
        </p:nvSpPr>
        <p:spPr>
          <a:xfrm>
            <a:off x="9558705" y="3336480"/>
            <a:ext cx="1549207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600" dirty="0" smtClean="0"/>
              <a:t>Manöverbrytare</a:t>
            </a:r>
          </a:p>
          <a:p>
            <a:r>
              <a:rPr lang="sv-SE" sz="1600" dirty="0" smtClean="0"/>
              <a:t>[0,1]</a:t>
            </a:r>
            <a:endParaRPr lang="sv-SE" sz="1600" dirty="0"/>
          </a:p>
          <a:p>
            <a:endParaRPr lang="sv-SE" dirty="0"/>
          </a:p>
        </p:txBody>
      </p:sp>
      <p:cxnSp>
        <p:nvCxnSpPr>
          <p:cNvPr id="25" name="Elbow Connector 24"/>
          <p:cNvCxnSpPr/>
          <p:nvPr/>
        </p:nvCxnSpPr>
        <p:spPr>
          <a:xfrm rot="10800000" flipV="1">
            <a:off x="7158039" y="2268670"/>
            <a:ext cx="1531812" cy="346887"/>
          </a:xfrm>
          <a:prstGeom prst="bentConnector3">
            <a:avLst>
              <a:gd name="adj1" fmla="val 556"/>
            </a:avLst>
          </a:prstGeom>
          <a:ln w="38100">
            <a:solidFill>
              <a:schemeClr val="accent2">
                <a:lumMod val="50000"/>
              </a:schemeClr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Rak 94"/>
          <p:cNvCxnSpPr>
            <a:stCxn id="115" idx="0"/>
            <a:endCxn id="6" idx="2"/>
          </p:cNvCxnSpPr>
          <p:nvPr/>
        </p:nvCxnSpPr>
        <p:spPr>
          <a:xfrm flipV="1">
            <a:off x="1854987" y="2257343"/>
            <a:ext cx="14427" cy="301931"/>
          </a:xfrm>
          <a:prstGeom prst="line">
            <a:avLst/>
          </a:prstGeom>
          <a:ln w="38100">
            <a:solidFill>
              <a:schemeClr val="accent2">
                <a:lumMod val="50000"/>
              </a:schemeClr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Rak 124"/>
          <p:cNvCxnSpPr/>
          <p:nvPr/>
        </p:nvCxnSpPr>
        <p:spPr>
          <a:xfrm flipH="1">
            <a:off x="4928738" y="2256109"/>
            <a:ext cx="1" cy="169454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Vinklad  149"/>
          <p:cNvCxnSpPr/>
          <p:nvPr/>
        </p:nvCxnSpPr>
        <p:spPr>
          <a:xfrm rot="16200000" flipV="1">
            <a:off x="5975969" y="2274034"/>
            <a:ext cx="264277" cy="4005281"/>
          </a:xfrm>
          <a:prstGeom prst="bentConnector2">
            <a:avLst/>
          </a:prstGeom>
          <a:ln w="3810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7" name="Oval 112"/>
          <p:cNvSpPr/>
          <p:nvPr/>
        </p:nvSpPr>
        <p:spPr>
          <a:xfrm>
            <a:off x="4100877" y="4063699"/>
            <a:ext cx="162381" cy="18466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" name="TextBox 3"/>
          <p:cNvSpPr txBox="1"/>
          <p:nvPr/>
        </p:nvSpPr>
        <p:spPr>
          <a:xfrm>
            <a:off x="325582" y="4954362"/>
            <a:ext cx="466162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4A. </a:t>
            </a:r>
            <a:r>
              <a:rPr lang="sv-SE" dirty="0"/>
              <a:t>Driftläge </a:t>
            </a:r>
            <a:r>
              <a:rPr lang="sv-SE" dirty="0" err="1" smtClean="0"/>
              <a:t>Kopplingsur</a:t>
            </a:r>
            <a:r>
              <a:rPr lang="sv-SE" dirty="0" smtClean="0"/>
              <a:t> – Off </a:t>
            </a:r>
            <a:r>
              <a:rPr lang="sv-SE" dirty="0" err="1" smtClean="0"/>
              <a:t>Time</a:t>
            </a:r>
            <a:r>
              <a:rPr lang="sv-SE" dirty="0"/>
              <a:t/>
            </a:r>
            <a:br>
              <a:rPr lang="sv-SE" dirty="0"/>
            </a:br>
            <a:r>
              <a:rPr lang="sv-SE" dirty="0"/>
              <a:t>Startsekvens avslutad (t &gt; </a:t>
            </a:r>
            <a:r>
              <a:rPr lang="sv-SE" dirty="0" smtClean="0"/>
              <a:t>4 </a:t>
            </a:r>
            <a:r>
              <a:rPr lang="sv-SE" dirty="0"/>
              <a:t>sek)</a:t>
            </a:r>
          </a:p>
          <a:p>
            <a:endParaRPr lang="sv-SE" dirty="0"/>
          </a:p>
          <a:p>
            <a:r>
              <a:rPr lang="sv-SE" dirty="0"/>
              <a:t>Pumpdrift </a:t>
            </a:r>
            <a:r>
              <a:rPr lang="sv-SE" dirty="0" smtClean="0"/>
              <a:t>AV, </a:t>
            </a:r>
            <a:r>
              <a:rPr lang="sv-SE" dirty="0"/>
              <a:t>styrd av </a:t>
            </a:r>
            <a:r>
              <a:rPr lang="sv-SE" dirty="0" err="1" smtClean="0"/>
              <a:t>Kopplingsur</a:t>
            </a:r>
            <a:r>
              <a:rPr lang="sv-SE" dirty="0" smtClean="0"/>
              <a:t> – Off </a:t>
            </a:r>
            <a:r>
              <a:rPr lang="sv-SE" dirty="0" err="1" smtClean="0"/>
              <a:t>Time</a:t>
            </a:r>
            <a:endParaRPr lang="sv-SE" dirty="0" smtClean="0"/>
          </a:p>
          <a:p>
            <a:r>
              <a:rPr lang="sv-SE" dirty="0"/>
              <a:t>samt Flödesvakt som indikerar EJ flöde</a:t>
            </a:r>
          </a:p>
          <a:p>
            <a:endParaRPr lang="sv-SE" dirty="0"/>
          </a:p>
        </p:txBody>
      </p:sp>
      <p:sp>
        <p:nvSpPr>
          <p:cNvPr id="46" name="TextBox 45"/>
          <p:cNvSpPr txBox="1"/>
          <p:nvPr/>
        </p:nvSpPr>
        <p:spPr>
          <a:xfrm>
            <a:off x="9169623" y="301925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1</a:t>
            </a:r>
            <a:endParaRPr lang="sv-SE" dirty="0"/>
          </a:p>
        </p:txBody>
      </p:sp>
      <p:cxnSp>
        <p:nvCxnSpPr>
          <p:cNvPr id="47" name="Rak 46"/>
          <p:cNvCxnSpPr/>
          <p:nvPr/>
        </p:nvCxnSpPr>
        <p:spPr>
          <a:xfrm flipH="1">
            <a:off x="1194732" y="3950652"/>
            <a:ext cx="374215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Vinklad  89"/>
          <p:cNvCxnSpPr/>
          <p:nvPr/>
        </p:nvCxnSpPr>
        <p:spPr>
          <a:xfrm rot="10800000">
            <a:off x="1374656" y="2241478"/>
            <a:ext cx="1265855" cy="398319"/>
          </a:xfrm>
          <a:prstGeom prst="bentConnector3">
            <a:avLst>
              <a:gd name="adj1" fmla="val 99721"/>
            </a:avLst>
          </a:prstGeom>
          <a:ln w="381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125976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9236614" y="5989746"/>
            <a:ext cx="578069" cy="536028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" name="Rectangle 5"/>
          <p:cNvSpPr/>
          <p:nvPr/>
        </p:nvSpPr>
        <p:spPr>
          <a:xfrm>
            <a:off x="1564614" y="663610"/>
            <a:ext cx="609600" cy="15937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sv-SE" dirty="0" err="1" smtClean="0"/>
              <a:t>Kopplingsur</a:t>
            </a:r>
            <a:endParaRPr lang="sv-SE" dirty="0"/>
          </a:p>
        </p:txBody>
      </p:sp>
      <p:sp>
        <p:nvSpPr>
          <p:cNvPr id="7" name="Rectangle 6"/>
          <p:cNvSpPr/>
          <p:nvPr/>
        </p:nvSpPr>
        <p:spPr>
          <a:xfrm>
            <a:off x="7311697" y="677138"/>
            <a:ext cx="1597572" cy="15810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smtClean="0"/>
              <a:t>Kontaktor</a:t>
            </a:r>
          </a:p>
          <a:p>
            <a:pPr algn="ctr"/>
            <a:r>
              <a:rPr lang="sv-SE" dirty="0"/>
              <a:t>ESC440S</a:t>
            </a:r>
          </a:p>
        </p:txBody>
      </p:sp>
      <p:sp>
        <p:nvSpPr>
          <p:cNvPr id="20" name="Rectangle 19"/>
          <p:cNvSpPr/>
          <p:nvPr/>
        </p:nvSpPr>
        <p:spPr>
          <a:xfrm>
            <a:off x="9236613" y="5527291"/>
            <a:ext cx="578070" cy="57807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1">
                <a:shade val="50000"/>
                <a:alpha val="49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33" name="Rectangle 32"/>
          <p:cNvSpPr/>
          <p:nvPr/>
        </p:nvSpPr>
        <p:spPr>
          <a:xfrm>
            <a:off x="5795986" y="677138"/>
            <a:ext cx="1241778" cy="15810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smtClean="0"/>
              <a:t>3* Säkring</a:t>
            </a:r>
          </a:p>
          <a:p>
            <a:pPr algn="ctr"/>
            <a:r>
              <a:rPr lang="sv-SE" dirty="0"/>
              <a:t>NDN310</a:t>
            </a:r>
          </a:p>
        </p:txBody>
      </p:sp>
      <p:sp>
        <p:nvSpPr>
          <p:cNvPr id="42" name="Rectangle 41"/>
          <p:cNvSpPr/>
          <p:nvPr/>
        </p:nvSpPr>
        <p:spPr>
          <a:xfrm>
            <a:off x="496710" y="663610"/>
            <a:ext cx="662281" cy="159373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sv-SE" dirty="0" smtClean="0"/>
              <a:t>Säkring 1</a:t>
            </a:r>
            <a:endParaRPr lang="sv-SE" dirty="0"/>
          </a:p>
        </p:txBody>
      </p:sp>
      <p:cxnSp>
        <p:nvCxnSpPr>
          <p:cNvPr id="44" name="Elbow Connector 43"/>
          <p:cNvCxnSpPr>
            <a:stCxn id="42" idx="0"/>
          </p:cNvCxnSpPr>
          <p:nvPr/>
        </p:nvCxnSpPr>
        <p:spPr>
          <a:xfrm rot="16200000" flipH="1">
            <a:off x="319874" y="1171586"/>
            <a:ext cx="1563497" cy="547544"/>
          </a:xfrm>
          <a:prstGeom prst="bentConnector3">
            <a:avLst>
              <a:gd name="adj1" fmla="val -14621"/>
            </a:avLst>
          </a:prstGeom>
          <a:ln w="381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Elbow Connector 58"/>
          <p:cNvCxnSpPr>
            <a:stCxn id="33" idx="0"/>
          </p:cNvCxnSpPr>
          <p:nvPr/>
        </p:nvCxnSpPr>
        <p:spPr>
          <a:xfrm rot="16200000" flipH="1">
            <a:off x="5807609" y="1286403"/>
            <a:ext cx="1959695" cy="741164"/>
          </a:xfrm>
          <a:prstGeom prst="bentConnector3">
            <a:avLst>
              <a:gd name="adj1" fmla="val -11665"/>
            </a:avLst>
          </a:prstGeom>
          <a:ln w="381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Rectangle 84"/>
          <p:cNvSpPr/>
          <p:nvPr/>
        </p:nvSpPr>
        <p:spPr>
          <a:xfrm>
            <a:off x="7529272" y="733780"/>
            <a:ext cx="248356" cy="12701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7" name="TextBox 26"/>
          <p:cNvSpPr txBox="1"/>
          <p:nvPr/>
        </p:nvSpPr>
        <p:spPr>
          <a:xfrm>
            <a:off x="9146598" y="5521452"/>
            <a:ext cx="7312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Pump</a:t>
            </a:r>
            <a:endParaRPr lang="sv-SE" dirty="0"/>
          </a:p>
        </p:txBody>
      </p:sp>
      <p:pic>
        <p:nvPicPr>
          <p:cNvPr id="30" name="Bildobjekt 2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9281" y="4776839"/>
            <a:ext cx="1570954" cy="207897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94429" y="4384738"/>
            <a:ext cx="704789" cy="784202"/>
          </a:xfrm>
          <a:prstGeom prst="rect">
            <a:avLst/>
          </a:prstGeom>
        </p:spPr>
      </p:pic>
      <p:sp>
        <p:nvSpPr>
          <p:cNvPr id="28" name="Rectangle 27"/>
          <p:cNvSpPr/>
          <p:nvPr/>
        </p:nvSpPr>
        <p:spPr>
          <a:xfrm>
            <a:off x="2335710" y="677136"/>
            <a:ext cx="609600" cy="158105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sv-SE" dirty="0" smtClean="0"/>
              <a:t>Strömställare</a:t>
            </a:r>
            <a:endParaRPr lang="sv-SE" dirty="0"/>
          </a:p>
        </p:txBody>
      </p:sp>
      <p:cxnSp>
        <p:nvCxnSpPr>
          <p:cNvPr id="18" name="Elbow Connector 17"/>
          <p:cNvCxnSpPr>
            <a:stCxn id="28" idx="2"/>
          </p:cNvCxnSpPr>
          <p:nvPr/>
        </p:nvCxnSpPr>
        <p:spPr>
          <a:xfrm rot="16200000" flipH="1">
            <a:off x="2460809" y="2437888"/>
            <a:ext cx="360863" cy="1460"/>
          </a:xfrm>
          <a:prstGeom prst="bentConnector3">
            <a:avLst>
              <a:gd name="adj1" fmla="val 50000"/>
            </a:avLst>
          </a:prstGeom>
          <a:ln w="38100">
            <a:solidFill>
              <a:schemeClr val="accent2">
                <a:lumMod val="50000"/>
              </a:schemeClr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3" name="Picture 4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0723" y="4418129"/>
            <a:ext cx="400050" cy="495300"/>
          </a:xfrm>
          <a:prstGeom prst="rect">
            <a:avLst/>
          </a:prstGeom>
        </p:spPr>
      </p:pic>
      <p:cxnSp>
        <p:nvCxnSpPr>
          <p:cNvPr id="39" name="Elbow Connector 38"/>
          <p:cNvCxnSpPr>
            <a:stCxn id="20" idx="0"/>
          </p:cNvCxnSpPr>
          <p:nvPr/>
        </p:nvCxnSpPr>
        <p:spPr>
          <a:xfrm rot="16200000" flipV="1">
            <a:off x="8389131" y="4390773"/>
            <a:ext cx="572928" cy="1700107"/>
          </a:xfrm>
          <a:prstGeom prst="bentConnector2">
            <a:avLst/>
          </a:prstGeom>
          <a:ln w="1016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flipH="1">
            <a:off x="6260979" y="4913429"/>
            <a:ext cx="1111664" cy="0"/>
          </a:xfrm>
          <a:prstGeom prst="straightConnector1">
            <a:avLst/>
          </a:prstGeom>
          <a:ln w="101600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5312124" y="4728763"/>
            <a:ext cx="9268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Till pool</a:t>
            </a:r>
            <a:endParaRPr lang="sv-SE" dirty="0"/>
          </a:p>
        </p:txBody>
      </p:sp>
      <p:sp>
        <p:nvSpPr>
          <p:cNvPr id="51" name="Rectangle 50"/>
          <p:cNvSpPr/>
          <p:nvPr/>
        </p:nvSpPr>
        <p:spPr>
          <a:xfrm>
            <a:off x="3427397" y="674642"/>
            <a:ext cx="938566" cy="15833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sv-SE" dirty="0" err="1" smtClean="0"/>
              <a:t>Tidrelä</a:t>
            </a:r>
            <a:endParaRPr lang="sv-SE" dirty="0" smtClean="0"/>
          </a:p>
          <a:p>
            <a:pPr algn="ctr"/>
            <a:r>
              <a:rPr lang="sv-SE" dirty="0"/>
              <a:t>EZN006</a:t>
            </a:r>
          </a:p>
        </p:txBody>
      </p:sp>
      <p:sp>
        <p:nvSpPr>
          <p:cNvPr id="65" name="Rectangle 64"/>
          <p:cNvSpPr/>
          <p:nvPr/>
        </p:nvSpPr>
        <p:spPr>
          <a:xfrm>
            <a:off x="3585269" y="733780"/>
            <a:ext cx="248356" cy="12701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81" name="Rectangle 80"/>
          <p:cNvSpPr/>
          <p:nvPr/>
        </p:nvSpPr>
        <p:spPr>
          <a:xfrm>
            <a:off x="4690782" y="663608"/>
            <a:ext cx="924472" cy="159250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sv-SE" dirty="0" smtClean="0"/>
              <a:t>Kontaktor</a:t>
            </a:r>
          </a:p>
          <a:p>
            <a:pPr algn="ctr"/>
            <a:r>
              <a:rPr lang="sv-SE" dirty="0"/>
              <a:t>ESL225SDC</a:t>
            </a:r>
            <a:endParaRPr lang="sv-SE" dirty="0" smtClean="0"/>
          </a:p>
        </p:txBody>
      </p:sp>
      <p:sp>
        <p:nvSpPr>
          <p:cNvPr id="82" name="Rectangle 81"/>
          <p:cNvSpPr/>
          <p:nvPr/>
        </p:nvSpPr>
        <p:spPr>
          <a:xfrm>
            <a:off x="4804561" y="746017"/>
            <a:ext cx="248356" cy="12701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98" name="TextBox 97"/>
          <p:cNvSpPr txBox="1"/>
          <p:nvPr/>
        </p:nvSpPr>
        <p:spPr>
          <a:xfrm>
            <a:off x="8258787" y="4417424"/>
            <a:ext cx="11801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Flödesvakt</a:t>
            </a:r>
            <a:endParaRPr lang="sv-SE" dirty="0"/>
          </a:p>
        </p:txBody>
      </p:sp>
      <p:cxnSp>
        <p:nvCxnSpPr>
          <p:cNvPr id="103" name="Elbow Connector 102"/>
          <p:cNvCxnSpPr/>
          <p:nvPr/>
        </p:nvCxnSpPr>
        <p:spPr>
          <a:xfrm rot="10800000" flipV="1">
            <a:off x="1158720" y="2266295"/>
            <a:ext cx="3048545" cy="1887556"/>
          </a:xfrm>
          <a:prstGeom prst="bentConnector3">
            <a:avLst>
              <a:gd name="adj1" fmla="val 615"/>
            </a:avLst>
          </a:prstGeom>
          <a:ln w="38100">
            <a:solidFill>
              <a:srgbClr val="FF000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TextBox 104"/>
          <p:cNvSpPr txBox="1"/>
          <p:nvPr/>
        </p:nvSpPr>
        <p:spPr>
          <a:xfrm>
            <a:off x="325582" y="3851078"/>
            <a:ext cx="869149" cy="369332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r>
              <a:rPr lang="sv-SE" dirty="0" smtClean="0"/>
              <a:t>12V DC</a:t>
            </a:r>
            <a:endParaRPr lang="sv-SE" dirty="0"/>
          </a:p>
        </p:txBody>
      </p:sp>
      <p:sp>
        <p:nvSpPr>
          <p:cNvPr id="115" name="Oval 114"/>
          <p:cNvSpPr/>
          <p:nvPr/>
        </p:nvSpPr>
        <p:spPr>
          <a:xfrm>
            <a:off x="1773796" y="2559274"/>
            <a:ext cx="162381" cy="173147"/>
          </a:xfrm>
          <a:prstGeom prst="ellipse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35" name="TextBox 134"/>
          <p:cNvSpPr txBox="1"/>
          <p:nvPr/>
        </p:nvSpPr>
        <p:spPr>
          <a:xfrm>
            <a:off x="184109" y="2794074"/>
            <a:ext cx="974882" cy="369332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none" rtlCol="0">
            <a:spAutoFit/>
          </a:bodyPr>
          <a:lstStyle/>
          <a:p>
            <a:r>
              <a:rPr lang="sv-SE" dirty="0" smtClean="0">
                <a:solidFill>
                  <a:schemeClr val="bg1"/>
                </a:solidFill>
              </a:rPr>
              <a:t>230V </a:t>
            </a:r>
            <a:r>
              <a:rPr lang="sv-SE" dirty="0">
                <a:solidFill>
                  <a:schemeClr val="bg1"/>
                </a:solidFill>
              </a:rPr>
              <a:t>A</a:t>
            </a:r>
            <a:r>
              <a:rPr lang="sv-SE" dirty="0" smtClean="0">
                <a:solidFill>
                  <a:schemeClr val="bg1"/>
                </a:solidFill>
              </a:rPr>
              <a:t>C</a:t>
            </a:r>
            <a:endParaRPr lang="sv-SE" dirty="0">
              <a:solidFill>
                <a:schemeClr val="bg1"/>
              </a:solidFill>
            </a:endParaRPr>
          </a:p>
        </p:txBody>
      </p:sp>
      <p:cxnSp>
        <p:nvCxnSpPr>
          <p:cNvPr id="139" name="Straight Connector 138"/>
          <p:cNvCxnSpPr>
            <a:stCxn id="42" idx="2"/>
          </p:cNvCxnSpPr>
          <p:nvPr/>
        </p:nvCxnSpPr>
        <p:spPr>
          <a:xfrm flipH="1">
            <a:off x="816443" y="2257344"/>
            <a:ext cx="11408" cy="579225"/>
          </a:xfrm>
          <a:prstGeom prst="line">
            <a:avLst/>
          </a:prstGeom>
          <a:ln w="38100">
            <a:solidFill>
              <a:schemeClr val="accent2">
                <a:lumMod val="50000"/>
              </a:schemeClr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Rectangle 70"/>
          <p:cNvSpPr/>
          <p:nvPr/>
        </p:nvSpPr>
        <p:spPr>
          <a:xfrm>
            <a:off x="9206550" y="663608"/>
            <a:ext cx="1557813" cy="15810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smtClean="0"/>
              <a:t>Motorskydds-</a:t>
            </a:r>
          </a:p>
          <a:p>
            <a:pPr algn="ctr"/>
            <a:r>
              <a:rPr lang="sv-SE" dirty="0" smtClean="0"/>
              <a:t>Brytare</a:t>
            </a:r>
          </a:p>
          <a:p>
            <a:pPr algn="ctr"/>
            <a:r>
              <a:rPr lang="sv-SE" dirty="0"/>
              <a:t>MM507N</a:t>
            </a:r>
          </a:p>
        </p:txBody>
      </p:sp>
      <p:pic>
        <p:nvPicPr>
          <p:cNvPr id="60" name="Picture 5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5421" y="3194938"/>
            <a:ext cx="638690" cy="851586"/>
          </a:xfrm>
          <a:prstGeom prst="rect">
            <a:avLst/>
          </a:prstGeom>
        </p:spPr>
      </p:pic>
      <p:cxnSp>
        <p:nvCxnSpPr>
          <p:cNvPr id="100" name="Elbow Connector 99"/>
          <p:cNvCxnSpPr>
            <a:stCxn id="33" idx="2"/>
            <a:endCxn id="135" idx="3"/>
          </p:cNvCxnSpPr>
          <p:nvPr/>
        </p:nvCxnSpPr>
        <p:spPr>
          <a:xfrm rot="5400000">
            <a:off x="3427657" y="-10478"/>
            <a:ext cx="720552" cy="5257884"/>
          </a:xfrm>
          <a:prstGeom prst="bentConnector2">
            <a:avLst/>
          </a:prstGeom>
          <a:ln w="38100">
            <a:solidFill>
              <a:schemeClr val="accent2">
                <a:lumMod val="50000"/>
              </a:schemeClr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7" name="TextBox 126"/>
          <p:cNvSpPr txBox="1"/>
          <p:nvPr/>
        </p:nvSpPr>
        <p:spPr>
          <a:xfrm>
            <a:off x="9558705" y="3336480"/>
            <a:ext cx="1549207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600" dirty="0" smtClean="0"/>
              <a:t>Manöverbrytare</a:t>
            </a:r>
          </a:p>
          <a:p>
            <a:r>
              <a:rPr lang="sv-SE" sz="1600" dirty="0" smtClean="0"/>
              <a:t>[0,1]</a:t>
            </a:r>
            <a:endParaRPr lang="sv-SE" sz="1600" dirty="0"/>
          </a:p>
          <a:p>
            <a:r>
              <a:rPr lang="sv-SE" dirty="0" smtClean="0"/>
              <a:t/>
            </a:r>
            <a:br>
              <a:rPr lang="sv-SE" dirty="0" smtClean="0"/>
            </a:br>
            <a:endParaRPr lang="sv-SE" dirty="0"/>
          </a:p>
        </p:txBody>
      </p:sp>
      <p:cxnSp>
        <p:nvCxnSpPr>
          <p:cNvPr id="25" name="Elbow Connector 24"/>
          <p:cNvCxnSpPr/>
          <p:nvPr/>
        </p:nvCxnSpPr>
        <p:spPr>
          <a:xfrm rot="10800000" flipV="1">
            <a:off x="7158039" y="2268670"/>
            <a:ext cx="1531812" cy="346887"/>
          </a:xfrm>
          <a:prstGeom prst="bentConnector3">
            <a:avLst>
              <a:gd name="adj1" fmla="val 556"/>
            </a:avLst>
          </a:prstGeom>
          <a:ln w="38100">
            <a:solidFill>
              <a:schemeClr val="accent2">
                <a:lumMod val="50000"/>
              </a:schemeClr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Rak 94"/>
          <p:cNvCxnSpPr>
            <a:stCxn id="115" idx="0"/>
            <a:endCxn id="6" idx="2"/>
          </p:cNvCxnSpPr>
          <p:nvPr/>
        </p:nvCxnSpPr>
        <p:spPr>
          <a:xfrm flipV="1">
            <a:off x="1854987" y="2257343"/>
            <a:ext cx="14427" cy="301931"/>
          </a:xfrm>
          <a:prstGeom prst="line">
            <a:avLst/>
          </a:prstGeom>
          <a:ln w="38100">
            <a:solidFill>
              <a:schemeClr val="accent2">
                <a:lumMod val="50000"/>
              </a:schemeClr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Rak 124"/>
          <p:cNvCxnSpPr/>
          <p:nvPr/>
        </p:nvCxnSpPr>
        <p:spPr>
          <a:xfrm flipH="1">
            <a:off x="4928738" y="2256109"/>
            <a:ext cx="1" cy="169454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Vinklad  149"/>
          <p:cNvCxnSpPr/>
          <p:nvPr/>
        </p:nvCxnSpPr>
        <p:spPr>
          <a:xfrm rot="16200000" flipV="1">
            <a:off x="5975969" y="2274034"/>
            <a:ext cx="264277" cy="4005281"/>
          </a:xfrm>
          <a:prstGeom prst="bentConnector2">
            <a:avLst/>
          </a:prstGeom>
          <a:ln w="3810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7" name="Oval 112"/>
          <p:cNvSpPr/>
          <p:nvPr/>
        </p:nvSpPr>
        <p:spPr>
          <a:xfrm>
            <a:off x="4100877" y="4063699"/>
            <a:ext cx="162381" cy="18466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" name="TextBox 3"/>
          <p:cNvSpPr txBox="1"/>
          <p:nvPr/>
        </p:nvSpPr>
        <p:spPr>
          <a:xfrm>
            <a:off x="325582" y="4954362"/>
            <a:ext cx="43652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5A. </a:t>
            </a:r>
            <a:r>
              <a:rPr lang="sv-SE" dirty="0"/>
              <a:t>Driftläge </a:t>
            </a:r>
            <a:r>
              <a:rPr lang="sv-SE" dirty="0" err="1" smtClean="0"/>
              <a:t>Kopplingsur</a:t>
            </a:r>
            <a:r>
              <a:rPr lang="sv-SE" dirty="0" smtClean="0"/>
              <a:t> – On </a:t>
            </a:r>
            <a:r>
              <a:rPr lang="sv-SE" dirty="0" err="1" smtClean="0"/>
              <a:t>Time</a:t>
            </a:r>
            <a:r>
              <a:rPr lang="sv-SE" dirty="0"/>
              <a:t/>
            </a:r>
            <a:br>
              <a:rPr lang="sv-SE" dirty="0"/>
            </a:br>
            <a:r>
              <a:rPr lang="sv-SE" dirty="0"/>
              <a:t>Startsekvens avslutad (t &gt; </a:t>
            </a:r>
            <a:r>
              <a:rPr lang="sv-SE" dirty="0" smtClean="0"/>
              <a:t>4 </a:t>
            </a:r>
            <a:r>
              <a:rPr lang="sv-SE" dirty="0"/>
              <a:t>sek)</a:t>
            </a:r>
          </a:p>
          <a:p>
            <a:endParaRPr lang="sv-SE" dirty="0"/>
          </a:p>
          <a:p>
            <a:r>
              <a:rPr lang="sv-SE" dirty="0"/>
              <a:t>Pumpdrift AV, styrd av Flödesvakt som indikerar EJ flöde.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9169623" y="301925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1</a:t>
            </a:r>
            <a:endParaRPr lang="sv-SE" dirty="0"/>
          </a:p>
        </p:txBody>
      </p:sp>
      <p:sp>
        <p:nvSpPr>
          <p:cNvPr id="2" name="&quot;No&quot; Symbol 1"/>
          <p:cNvSpPr/>
          <p:nvPr/>
        </p:nvSpPr>
        <p:spPr>
          <a:xfrm>
            <a:off x="8560074" y="4724109"/>
            <a:ext cx="484311" cy="423357"/>
          </a:xfrm>
          <a:prstGeom prst="noSmoking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chemeClr val="tx1"/>
              </a:solidFill>
            </a:endParaRPr>
          </a:p>
        </p:txBody>
      </p:sp>
      <p:cxnSp>
        <p:nvCxnSpPr>
          <p:cNvPr id="62" name="Vinklad  7"/>
          <p:cNvCxnSpPr/>
          <p:nvPr/>
        </p:nvCxnSpPr>
        <p:spPr>
          <a:xfrm>
            <a:off x="2945310" y="208089"/>
            <a:ext cx="6030111" cy="3412642"/>
          </a:xfrm>
          <a:prstGeom prst="bentConnector3">
            <a:avLst>
              <a:gd name="adj1" fmla="val 2373"/>
            </a:avLst>
          </a:prstGeom>
          <a:ln w="38100">
            <a:solidFill>
              <a:schemeClr val="accent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Elbow Connector 48"/>
          <p:cNvCxnSpPr/>
          <p:nvPr/>
        </p:nvCxnSpPr>
        <p:spPr>
          <a:xfrm rot="10800000">
            <a:off x="5517703" y="2294104"/>
            <a:ext cx="3457718" cy="1137465"/>
          </a:xfrm>
          <a:prstGeom prst="bentConnector3">
            <a:avLst>
              <a:gd name="adj1" fmla="val 99851"/>
            </a:avLst>
          </a:prstGeom>
          <a:ln w="38100">
            <a:solidFill>
              <a:schemeClr val="accent2">
                <a:lumMod val="50000"/>
              </a:schemeClr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Elbow Connector 49"/>
          <p:cNvCxnSpPr/>
          <p:nvPr/>
        </p:nvCxnSpPr>
        <p:spPr>
          <a:xfrm rot="10800000" flipV="1">
            <a:off x="1869417" y="208089"/>
            <a:ext cx="1223361" cy="455519"/>
          </a:xfrm>
          <a:prstGeom prst="bentConnector3">
            <a:avLst>
              <a:gd name="adj1" fmla="val 98191"/>
            </a:avLst>
          </a:prstGeom>
          <a:ln w="381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Elbow Connector 51"/>
          <p:cNvCxnSpPr/>
          <p:nvPr/>
        </p:nvCxnSpPr>
        <p:spPr>
          <a:xfrm rot="16200000" flipV="1">
            <a:off x="3323611" y="245755"/>
            <a:ext cx="453517" cy="364670"/>
          </a:xfrm>
          <a:prstGeom prst="bentConnector3">
            <a:avLst>
              <a:gd name="adj1" fmla="val 97753"/>
            </a:avLst>
          </a:prstGeom>
          <a:ln w="381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Elbow Connector 52"/>
          <p:cNvCxnSpPr/>
          <p:nvPr/>
        </p:nvCxnSpPr>
        <p:spPr>
          <a:xfrm rot="16200000" flipV="1">
            <a:off x="2780580" y="751498"/>
            <a:ext cx="3270570" cy="2165119"/>
          </a:xfrm>
          <a:prstGeom prst="bentConnector3">
            <a:avLst>
              <a:gd name="adj1" fmla="val 965"/>
            </a:avLst>
          </a:prstGeom>
          <a:ln w="381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Oval 54"/>
          <p:cNvSpPr/>
          <p:nvPr/>
        </p:nvSpPr>
        <p:spPr>
          <a:xfrm>
            <a:off x="5426874" y="3344995"/>
            <a:ext cx="162381" cy="173147"/>
          </a:xfrm>
          <a:prstGeom prst="ellipse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54" name="Rak 53"/>
          <p:cNvCxnSpPr/>
          <p:nvPr/>
        </p:nvCxnSpPr>
        <p:spPr>
          <a:xfrm flipH="1">
            <a:off x="1194732" y="3950652"/>
            <a:ext cx="374215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Vinklad  89"/>
          <p:cNvCxnSpPr/>
          <p:nvPr/>
        </p:nvCxnSpPr>
        <p:spPr>
          <a:xfrm rot="10800000">
            <a:off x="1374656" y="2241478"/>
            <a:ext cx="1265855" cy="398319"/>
          </a:xfrm>
          <a:prstGeom prst="bentConnector3">
            <a:avLst>
              <a:gd name="adj1" fmla="val 99721"/>
            </a:avLst>
          </a:prstGeom>
          <a:ln w="381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232387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9236614" y="5989746"/>
            <a:ext cx="578069" cy="536028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" name="Rectangle 5"/>
          <p:cNvSpPr/>
          <p:nvPr/>
        </p:nvSpPr>
        <p:spPr>
          <a:xfrm>
            <a:off x="1564614" y="663610"/>
            <a:ext cx="609600" cy="15937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sv-SE" dirty="0" err="1" smtClean="0"/>
              <a:t>Kopplingsur</a:t>
            </a:r>
            <a:endParaRPr lang="sv-SE" dirty="0"/>
          </a:p>
        </p:txBody>
      </p:sp>
      <p:sp>
        <p:nvSpPr>
          <p:cNvPr id="7" name="Rectangle 6"/>
          <p:cNvSpPr/>
          <p:nvPr/>
        </p:nvSpPr>
        <p:spPr>
          <a:xfrm>
            <a:off x="7311697" y="677138"/>
            <a:ext cx="1597572" cy="15810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smtClean="0"/>
              <a:t>Kontaktor</a:t>
            </a:r>
          </a:p>
          <a:p>
            <a:pPr algn="ctr"/>
            <a:r>
              <a:rPr lang="sv-SE" dirty="0"/>
              <a:t>ESC440S</a:t>
            </a:r>
          </a:p>
        </p:txBody>
      </p:sp>
      <p:sp>
        <p:nvSpPr>
          <p:cNvPr id="20" name="Rectangle 19"/>
          <p:cNvSpPr/>
          <p:nvPr/>
        </p:nvSpPr>
        <p:spPr>
          <a:xfrm>
            <a:off x="9236613" y="5527291"/>
            <a:ext cx="578070" cy="57807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1">
                <a:shade val="50000"/>
                <a:alpha val="49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33" name="Rectangle 32"/>
          <p:cNvSpPr/>
          <p:nvPr/>
        </p:nvSpPr>
        <p:spPr>
          <a:xfrm>
            <a:off x="5795986" y="677138"/>
            <a:ext cx="1241778" cy="15810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smtClean="0"/>
              <a:t>3* Säkring</a:t>
            </a:r>
          </a:p>
          <a:p>
            <a:pPr algn="ctr"/>
            <a:r>
              <a:rPr lang="sv-SE" dirty="0"/>
              <a:t>NDN310</a:t>
            </a:r>
          </a:p>
        </p:txBody>
      </p:sp>
      <p:sp>
        <p:nvSpPr>
          <p:cNvPr id="42" name="Rectangle 41"/>
          <p:cNvSpPr/>
          <p:nvPr/>
        </p:nvSpPr>
        <p:spPr>
          <a:xfrm>
            <a:off x="496710" y="663610"/>
            <a:ext cx="662281" cy="159373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sv-SE" dirty="0" smtClean="0"/>
              <a:t>Säkring 1</a:t>
            </a:r>
            <a:endParaRPr lang="sv-SE" dirty="0"/>
          </a:p>
        </p:txBody>
      </p:sp>
      <p:cxnSp>
        <p:nvCxnSpPr>
          <p:cNvPr id="44" name="Elbow Connector 43"/>
          <p:cNvCxnSpPr>
            <a:stCxn id="42" idx="0"/>
          </p:cNvCxnSpPr>
          <p:nvPr/>
        </p:nvCxnSpPr>
        <p:spPr>
          <a:xfrm rot="16200000" flipH="1">
            <a:off x="319874" y="1171586"/>
            <a:ext cx="1563497" cy="547544"/>
          </a:xfrm>
          <a:prstGeom prst="bentConnector3">
            <a:avLst>
              <a:gd name="adj1" fmla="val -14621"/>
            </a:avLst>
          </a:prstGeom>
          <a:ln w="381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Elbow Connector 58"/>
          <p:cNvCxnSpPr>
            <a:stCxn id="33" idx="0"/>
          </p:cNvCxnSpPr>
          <p:nvPr/>
        </p:nvCxnSpPr>
        <p:spPr>
          <a:xfrm rot="16200000" flipH="1">
            <a:off x="5807609" y="1286403"/>
            <a:ext cx="1959695" cy="741164"/>
          </a:xfrm>
          <a:prstGeom prst="bentConnector3">
            <a:avLst>
              <a:gd name="adj1" fmla="val -11665"/>
            </a:avLst>
          </a:prstGeom>
          <a:ln w="381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Rectangle 84"/>
          <p:cNvSpPr/>
          <p:nvPr/>
        </p:nvSpPr>
        <p:spPr>
          <a:xfrm>
            <a:off x="7529272" y="733780"/>
            <a:ext cx="248356" cy="12701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7" name="TextBox 26"/>
          <p:cNvSpPr txBox="1"/>
          <p:nvPr/>
        </p:nvSpPr>
        <p:spPr>
          <a:xfrm>
            <a:off x="9146598" y="5521452"/>
            <a:ext cx="7312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Pump</a:t>
            </a:r>
            <a:endParaRPr lang="sv-SE" dirty="0"/>
          </a:p>
        </p:txBody>
      </p:sp>
      <p:pic>
        <p:nvPicPr>
          <p:cNvPr id="30" name="Bildobjekt 2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9281" y="4776839"/>
            <a:ext cx="1570954" cy="207897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94429" y="4384738"/>
            <a:ext cx="704789" cy="784202"/>
          </a:xfrm>
          <a:prstGeom prst="rect">
            <a:avLst/>
          </a:prstGeom>
        </p:spPr>
      </p:pic>
      <p:sp>
        <p:nvSpPr>
          <p:cNvPr id="28" name="Rectangle 27"/>
          <p:cNvSpPr/>
          <p:nvPr/>
        </p:nvSpPr>
        <p:spPr>
          <a:xfrm>
            <a:off x="2335710" y="677136"/>
            <a:ext cx="609600" cy="158105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sv-SE" dirty="0" smtClean="0"/>
              <a:t>Strömställare</a:t>
            </a:r>
            <a:endParaRPr lang="sv-SE" dirty="0"/>
          </a:p>
        </p:txBody>
      </p:sp>
      <p:cxnSp>
        <p:nvCxnSpPr>
          <p:cNvPr id="18" name="Elbow Connector 17"/>
          <p:cNvCxnSpPr>
            <a:stCxn id="28" idx="2"/>
          </p:cNvCxnSpPr>
          <p:nvPr/>
        </p:nvCxnSpPr>
        <p:spPr>
          <a:xfrm rot="16200000" flipH="1">
            <a:off x="2460809" y="2437888"/>
            <a:ext cx="360863" cy="1460"/>
          </a:xfrm>
          <a:prstGeom prst="bentConnector3">
            <a:avLst>
              <a:gd name="adj1" fmla="val 50000"/>
            </a:avLst>
          </a:prstGeom>
          <a:ln w="38100">
            <a:solidFill>
              <a:schemeClr val="accent2">
                <a:lumMod val="50000"/>
              </a:schemeClr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3" name="Picture 4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0723" y="4418129"/>
            <a:ext cx="400050" cy="495300"/>
          </a:xfrm>
          <a:prstGeom prst="rect">
            <a:avLst/>
          </a:prstGeom>
        </p:spPr>
      </p:pic>
      <p:cxnSp>
        <p:nvCxnSpPr>
          <p:cNvPr id="39" name="Elbow Connector 38"/>
          <p:cNvCxnSpPr>
            <a:stCxn id="20" idx="0"/>
          </p:cNvCxnSpPr>
          <p:nvPr/>
        </p:nvCxnSpPr>
        <p:spPr>
          <a:xfrm rot="16200000" flipV="1">
            <a:off x="8389131" y="4390773"/>
            <a:ext cx="572928" cy="1700107"/>
          </a:xfrm>
          <a:prstGeom prst="bentConnector2">
            <a:avLst/>
          </a:prstGeom>
          <a:ln w="1016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flipH="1">
            <a:off x="6260979" y="4913429"/>
            <a:ext cx="1111664" cy="0"/>
          </a:xfrm>
          <a:prstGeom prst="straightConnector1">
            <a:avLst/>
          </a:prstGeom>
          <a:ln w="101600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5312124" y="4728763"/>
            <a:ext cx="9268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Till pool</a:t>
            </a:r>
            <a:endParaRPr lang="sv-SE" dirty="0"/>
          </a:p>
        </p:txBody>
      </p:sp>
      <p:sp>
        <p:nvSpPr>
          <p:cNvPr id="51" name="Rectangle 50"/>
          <p:cNvSpPr/>
          <p:nvPr/>
        </p:nvSpPr>
        <p:spPr>
          <a:xfrm>
            <a:off x="3427397" y="674642"/>
            <a:ext cx="938566" cy="15833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sv-SE" dirty="0" err="1" smtClean="0"/>
              <a:t>Tidrelä</a:t>
            </a:r>
            <a:endParaRPr lang="sv-SE" dirty="0" smtClean="0"/>
          </a:p>
          <a:p>
            <a:pPr algn="ctr"/>
            <a:r>
              <a:rPr lang="sv-SE" dirty="0"/>
              <a:t>EZN006</a:t>
            </a:r>
          </a:p>
        </p:txBody>
      </p:sp>
      <p:sp>
        <p:nvSpPr>
          <p:cNvPr id="65" name="Rectangle 64"/>
          <p:cNvSpPr/>
          <p:nvPr/>
        </p:nvSpPr>
        <p:spPr>
          <a:xfrm>
            <a:off x="3585269" y="733780"/>
            <a:ext cx="248356" cy="12701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81" name="Rectangle 80"/>
          <p:cNvSpPr/>
          <p:nvPr/>
        </p:nvSpPr>
        <p:spPr>
          <a:xfrm>
            <a:off x="4690782" y="663608"/>
            <a:ext cx="924472" cy="159250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sv-SE" dirty="0" smtClean="0"/>
              <a:t>Kontaktor</a:t>
            </a:r>
          </a:p>
          <a:p>
            <a:pPr algn="ctr"/>
            <a:r>
              <a:rPr lang="sv-SE" dirty="0"/>
              <a:t>ESL225SDC</a:t>
            </a:r>
            <a:endParaRPr lang="sv-SE" dirty="0" smtClean="0"/>
          </a:p>
        </p:txBody>
      </p:sp>
      <p:sp>
        <p:nvSpPr>
          <p:cNvPr id="82" name="Rectangle 81"/>
          <p:cNvSpPr/>
          <p:nvPr/>
        </p:nvSpPr>
        <p:spPr>
          <a:xfrm>
            <a:off x="4804561" y="746017"/>
            <a:ext cx="248356" cy="12701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98" name="TextBox 97"/>
          <p:cNvSpPr txBox="1"/>
          <p:nvPr/>
        </p:nvSpPr>
        <p:spPr>
          <a:xfrm>
            <a:off x="8258787" y="4417424"/>
            <a:ext cx="11801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Flödesvakt</a:t>
            </a:r>
            <a:endParaRPr lang="sv-SE" dirty="0"/>
          </a:p>
        </p:txBody>
      </p:sp>
      <p:cxnSp>
        <p:nvCxnSpPr>
          <p:cNvPr id="103" name="Elbow Connector 102"/>
          <p:cNvCxnSpPr/>
          <p:nvPr/>
        </p:nvCxnSpPr>
        <p:spPr>
          <a:xfrm rot="10800000" flipV="1">
            <a:off x="1158720" y="2266295"/>
            <a:ext cx="3048545" cy="1887556"/>
          </a:xfrm>
          <a:prstGeom prst="bentConnector3">
            <a:avLst>
              <a:gd name="adj1" fmla="val 615"/>
            </a:avLst>
          </a:prstGeom>
          <a:ln w="38100">
            <a:solidFill>
              <a:srgbClr val="FF000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TextBox 104"/>
          <p:cNvSpPr txBox="1"/>
          <p:nvPr/>
        </p:nvSpPr>
        <p:spPr>
          <a:xfrm>
            <a:off x="325582" y="3851078"/>
            <a:ext cx="869149" cy="369332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r>
              <a:rPr lang="sv-SE" dirty="0" smtClean="0"/>
              <a:t>12V DC</a:t>
            </a:r>
            <a:endParaRPr lang="sv-SE" dirty="0"/>
          </a:p>
        </p:txBody>
      </p:sp>
      <p:sp>
        <p:nvSpPr>
          <p:cNvPr id="115" name="Oval 114"/>
          <p:cNvSpPr/>
          <p:nvPr/>
        </p:nvSpPr>
        <p:spPr>
          <a:xfrm>
            <a:off x="1773796" y="2559274"/>
            <a:ext cx="162381" cy="173147"/>
          </a:xfrm>
          <a:prstGeom prst="ellipse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35" name="TextBox 134"/>
          <p:cNvSpPr txBox="1"/>
          <p:nvPr/>
        </p:nvSpPr>
        <p:spPr>
          <a:xfrm>
            <a:off x="184109" y="2794074"/>
            <a:ext cx="974882" cy="369332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none" rtlCol="0">
            <a:spAutoFit/>
          </a:bodyPr>
          <a:lstStyle/>
          <a:p>
            <a:r>
              <a:rPr lang="sv-SE" dirty="0" smtClean="0">
                <a:solidFill>
                  <a:schemeClr val="bg1"/>
                </a:solidFill>
              </a:rPr>
              <a:t>230V </a:t>
            </a:r>
            <a:r>
              <a:rPr lang="sv-SE" dirty="0">
                <a:solidFill>
                  <a:schemeClr val="bg1"/>
                </a:solidFill>
              </a:rPr>
              <a:t>A</a:t>
            </a:r>
            <a:r>
              <a:rPr lang="sv-SE" dirty="0" smtClean="0">
                <a:solidFill>
                  <a:schemeClr val="bg1"/>
                </a:solidFill>
              </a:rPr>
              <a:t>C</a:t>
            </a:r>
            <a:endParaRPr lang="sv-SE" dirty="0">
              <a:solidFill>
                <a:schemeClr val="bg1"/>
              </a:solidFill>
            </a:endParaRPr>
          </a:p>
        </p:txBody>
      </p:sp>
      <p:cxnSp>
        <p:nvCxnSpPr>
          <p:cNvPr id="139" name="Straight Connector 138"/>
          <p:cNvCxnSpPr>
            <a:stCxn id="42" idx="2"/>
          </p:cNvCxnSpPr>
          <p:nvPr/>
        </p:nvCxnSpPr>
        <p:spPr>
          <a:xfrm flipH="1">
            <a:off x="816443" y="2257344"/>
            <a:ext cx="11408" cy="579225"/>
          </a:xfrm>
          <a:prstGeom prst="line">
            <a:avLst/>
          </a:prstGeom>
          <a:ln w="38100">
            <a:solidFill>
              <a:schemeClr val="accent2">
                <a:lumMod val="50000"/>
              </a:schemeClr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Rectangle 70"/>
          <p:cNvSpPr/>
          <p:nvPr/>
        </p:nvSpPr>
        <p:spPr>
          <a:xfrm>
            <a:off x="9206550" y="663608"/>
            <a:ext cx="1557813" cy="15810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smtClean="0"/>
              <a:t>Motorskydds-</a:t>
            </a:r>
          </a:p>
          <a:p>
            <a:pPr algn="ctr"/>
            <a:r>
              <a:rPr lang="sv-SE" dirty="0" smtClean="0"/>
              <a:t>Brytare</a:t>
            </a:r>
          </a:p>
          <a:p>
            <a:pPr algn="ctr"/>
            <a:r>
              <a:rPr lang="sv-SE" dirty="0"/>
              <a:t>MM507N</a:t>
            </a:r>
          </a:p>
        </p:txBody>
      </p:sp>
      <p:pic>
        <p:nvPicPr>
          <p:cNvPr id="60" name="Picture 5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5421" y="3194938"/>
            <a:ext cx="638690" cy="851586"/>
          </a:xfrm>
          <a:prstGeom prst="rect">
            <a:avLst/>
          </a:prstGeom>
        </p:spPr>
      </p:pic>
      <p:cxnSp>
        <p:nvCxnSpPr>
          <p:cNvPr id="100" name="Elbow Connector 99"/>
          <p:cNvCxnSpPr>
            <a:stCxn id="33" idx="2"/>
            <a:endCxn id="135" idx="3"/>
          </p:cNvCxnSpPr>
          <p:nvPr/>
        </p:nvCxnSpPr>
        <p:spPr>
          <a:xfrm rot="5400000">
            <a:off x="3427657" y="-10478"/>
            <a:ext cx="720552" cy="5257884"/>
          </a:xfrm>
          <a:prstGeom prst="bentConnector2">
            <a:avLst/>
          </a:prstGeom>
          <a:ln w="38100">
            <a:solidFill>
              <a:schemeClr val="accent2">
                <a:lumMod val="50000"/>
              </a:schemeClr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7" name="TextBox 126"/>
          <p:cNvSpPr txBox="1"/>
          <p:nvPr/>
        </p:nvSpPr>
        <p:spPr>
          <a:xfrm>
            <a:off x="9694568" y="3304086"/>
            <a:ext cx="154920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600" dirty="0" smtClean="0"/>
              <a:t>Manöverbrytare</a:t>
            </a:r>
          </a:p>
          <a:p>
            <a:r>
              <a:rPr lang="sv-SE" sz="1600" dirty="0" smtClean="0"/>
              <a:t>[0,1]</a:t>
            </a:r>
            <a:endParaRPr lang="sv-SE" sz="1600" dirty="0"/>
          </a:p>
          <a:p>
            <a:endParaRPr lang="sv-SE" sz="1600" dirty="0"/>
          </a:p>
        </p:txBody>
      </p:sp>
      <p:cxnSp>
        <p:nvCxnSpPr>
          <p:cNvPr id="25" name="Elbow Connector 24"/>
          <p:cNvCxnSpPr/>
          <p:nvPr/>
        </p:nvCxnSpPr>
        <p:spPr>
          <a:xfrm rot="10800000" flipV="1">
            <a:off x="7158039" y="2268670"/>
            <a:ext cx="1531812" cy="346887"/>
          </a:xfrm>
          <a:prstGeom prst="bentConnector3">
            <a:avLst>
              <a:gd name="adj1" fmla="val 556"/>
            </a:avLst>
          </a:prstGeom>
          <a:ln w="38100">
            <a:solidFill>
              <a:schemeClr val="accent2">
                <a:lumMod val="50000"/>
              </a:schemeClr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Rak 94"/>
          <p:cNvCxnSpPr>
            <a:stCxn id="115" idx="0"/>
            <a:endCxn id="6" idx="2"/>
          </p:cNvCxnSpPr>
          <p:nvPr/>
        </p:nvCxnSpPr>
        <p:spPr>
          <a:xfrm flipV="1">
            <a:off x="1854987" y="2257343"/>
            <a:ext cx="14427" cy="301931"/>
          </a:xfrm>
          <a:prstGeom prst="line">
            <a:avLst/>
          </a:prstGeom>
          <a:ln w="38100">
            <a:solidFill>
              <a:schemeClr val="accent2">
                <a:lumMod val="50000"/>
              </a:schemeClr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Rak 124"/>
          <p:cNvCxnSpPr/>
          <p:nvPr/>
        </p:nvCxnSpPr>
        <p:spPr>
          <a:xfrm flipH="1">
            <a:off x="4928738" y="2256109"/>
            <a:ext cx="1" cy="169454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Vinklad  149"/>
          <p:cNvCxnSpPr/>
          <p:nvPr/>
        </p:nvCxnSpPr>
        <p:spPr>
          <a:xfrm rot="16200000" flipV="1">
            <a:off x="5975969" y="2274034"/>
            <a:ext cx="264277" cy="4005281"/>
          </a:xfrm>
          <a:prstGeom prst="bentConnector2">
            <a:avLst/>
          </a:prstGeom>
          <a:ln w="3810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7" name="Oval 112"/>
          <p:cNvSpPr/>
          <p:nvPr/>
        </p:nvSpPr>
        <p:spPr>
          <a:xfrm>
            <a:off x="4100877" y="4063699"/>
            <a:ext cx="162381" cy="18466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84" name="TextBox 83"/>
          <p:cNvSpPr txBox="1"/>
          <p:nvPr/>
        </p:nvSpPr>
        <p:spPr>
          <a:xfrm>
            <a:off x="325581" y="4954362"/>
            <a:ext cx="4923337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6A. </a:t>
            </a:r>
            <a:r>
              <a:rPr lang="sv-SE" dirty="0"/>
              <a:t>Driftläge </a:t>
            </a:r>
            <a:r>
              <a:rPr lang="sv-SE" dirty="0" err="1" smtClean="0"/>
              <a:t>Kopplingsur</a:t>
            </a:r>
            <a:r>
              <a:rPr lang="sv-SE" dirty="0" smtClean="0"/>
              <a:t> – On </a:t>
            </a:r>
            <a:r>
              <a:rPr lang="sv-SE" dirty="0" err="1" smtClean="0"/>
              <a:t>time</a:t>
            </a:r>
            <a:r>
              <a:rPr lang="sv-SE" dirty="0"/>
              <a:t/>
            </a:r>
            <a:br>
              <a:rPr lang="sv-SE" dirty="0"/>
            </a:br>
            <a:r>
              <a:rPr lang="sv-SE" dirty="0"/>
              <a:t>Startsekvens avslutad (t &gt; </a:t>
            </a:r>
            <a:r>
              <a:rPr lang="sv-SE" dirty="0" smtClean="0"/>
              <a:t>4 </a:t>
            </a:r>
            <a:r>
              <a:rPr lang="sv-SE" dirty="0"/>
              <a:t>sek)</a:t>
            </a:r>
          </a:p>
          <a:p>
            <a:endParaRPr lang="sv-SE" dirty="0"/>
          </a:p>
          <a:p>
            <a:r>
              <a:rPr lang="sv-SE" dirty="0"/>
              <a:t>Pumpdrift AV, styrd av Manöverbrytare i läge 0</a:t>
            </a:r>
          </a:p>
          <a:p>
            <a:r>
              <a:rPr lang="sv-SE" dirty="0"/>
              <a:t>samt Flödesvakt som indikerar EJ flöde</a:t>
            </a:r>
          </a:p>
          <a:p>
            <a:endParaRPr lang="sv-SE" dirty="0" smtClean="0"/>
          </a:p>
          <a:p>
            <a:endParaRPr lang="sv-SE" dirty="0"/>
          </a:p>
        </p:txBody>
      </p:sp>
      <p:sp>
        <p:nvSpPr>
          <p:cNvPr id="66" name="TextBox 65"/>
          <p:cNvSpPr txBox="1"/>
          <p:nvPr/>
        </p:nvSpPr>
        <p:spPr>
          <a:xfrm>
            <a:off x="9169623" y="301925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/>
              <a:t>0</a:t>
            </a:r>
          </a:p>
        </p:txBody>
      </p:sp>
      <p:cxnSp>
        <p:nvCxnSpPr>
          <p:cNvPr id="52" name="Elbow Connector 51"/>
          <p:cNvCxnSpPr/>
          <p:nvPr/>
        </p:nvCxnSpPr>
        <p:spPr>
          <a:xfrm rot="10800000" flipV="1">
            <a:off x="1869417" y="208089"/>
            <a:ext cx="1223361" cy="455519"/>
          </a:xfrm>
          <a:prstGeom prst="bentConnector3">
            <a:avLst>
              <a:gd name="adj1" fmla="val 98191"/>
            </a:avLst>
          </a:prstGeom>
          <a:ln w="381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Vinklad  7"/>
          <p:cNvCxnSpPr/>
          <p:nvPr/>
        </p:nvCxnSpPr>
        <p:spPr>
          <a:xfrm>
            <a:off x="2945310" y="208089"/>
            <a:ext cx="6030111" cy="3412642"/>
          </a:xfrm>
          <a:prstGeom prst="bentConnector3">
            <a:avLst>
              <a:gd name="adj1" fmla="val 2373"/>
            </a:avLst>
          </a:prstGeom>
          <a:ln w="38100">
            <a:solidFill>
              <a:schemeClr val="accent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Rak 46"/>
          <p:cNvCxnSpPr/>
          <p:nvPr/>
        </p:nvCxnSpPr>
        <p:spPr>
          <a:xfrm flipH="1">
            <a:off x="1194732" y="3950652"/>
            <a:ext cx="374215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Vinklad  89"/>
          <p:cNvCxnSpPr/>
          <p:nvPr/>
        </p:nvCxnSpPr>
        <p:spPr>
          <a:xfrm rot="10800000">
            <a:off x="1374656" y="2241478"/>
            <a:ext cx="1265855" cy="398319"/>
          </a:xfrm>
          <a:prstGeom prst="bentConnector3">
            <a:avLst>
              <a:gd name="adj1" fmla="val 99721"/>
            </a:avLst>
          </a:prstGeom>
          <a:ln w="381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2131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9236614" y="5989746"/>
            <a:ext cx="578069" cy="536028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" name="Rectangle 5"/>
          <p:cNvSpPr/>
          <p:nvPr/>
        </p:nvSpPr>
        <p:spPr>
          <a:xfrm>
            <a:off x="1564614" y="663610"/>
            <a:ext cx="609600" cy="15937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sv-SE" dirty="0" err="1" smtClean="0"/>
              <a:t>Kopplingsur</a:t>
            </a:r>
            <a:endParaRPr lang="sv-SE" dirty="0"/>
          </a:p>
        </p:txBody>
      </p:sp>
      <p:sp>
        <p:nvSpPr>
          <p:cNvPr id="7" name="Rectangle 6"/>
          <p:cNvSpPr/>
          <p:nvPr/>
        </p:nvSpPr>
        <p:spPr>
          <a:xfrm>
            <a:off x="7311697" y="677138"/>
            <a:ext cx="1597572" cy="15810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smtClean="0"/>
              <a:t>Kontaktor</a:t>
            </a:r>
          </a:p>
          <a:p>
            <a:pPr algn="ctr"/>
            <a:r>
              <a:rPr lang="sv-SE" dirty="0"/>
              <a:t>ESC440S</a:t>
            </a:r>
          </a:p>
        </p:txBody>
      </p:sp>
      <p:cxnSp>
        <p:nvCxnSpPr>
          <p:cNvPr id="19" name="Elbow Connector 18"/>
          <p:cNvCxnSpPr/>
          <p:nvPr/>
        </p:nvCxnSpPr>
        <p:spPr>
          <a:xfrm rot="16200000" flipV="1">
            <a:off x="7864330" y="1447249"/>
            <a:ext cx="1982240" cy="414958"/>
          </a:xfrm>
          <a:prstGeom prst="bentConnector3">
            <a:avLst>
              <a:gd name="adj1" fmla="val 121580"/>
            </a:avLst>
          </a:prstGeom>
          <a:ln w="381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9236613" y="5527291"/>
            <a:ext cx="578070" cy="57807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1">
                <a:shade val="50000"/>
                <a:alpha val="49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33" name="Rectangle 32"/>
          <p:cNvSpPr/>
          <p:nvPr/>
        </p:nvSpPr>
        <p:spPr>
          <a:xfrm>
            <a:off x="5795986" y="677138"/>
            <a:ext cx="1241778" cy="15810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smtClean="0"/>
              <a:t>3* Säkring</a:t>
            </a:r>
          </a:p>
          <a:p>
            <a:pPr algn="ctr"/>
            <a:r>
              <a:rPr lang="sv-SE" dirty="0"/>
              <a:t>NDN310</a:t>
            </a:r>
          </a:p>
        </p:txBody>
      </p:sp>
      <p:sp>
        <p:nvSpPr>
          <p:cNvPr id="42" name="Rectangle 41"/>
          <p:cNvSpPr/>
          <p:nvPr/>
        </p:nvSpPr>
        <p:spPr>
          <a:xfrm>
            <a:off x="496710" y="663610"/>
            <a:ext cx="662281" cy="159373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sv-SE" dirty="0" smtClean="0"/>
              <a:t>Säkring 1</a:t>
            </a:r>
            <a:endParaRPr lang="sv-SE" dirty="0"/>
          </a:p>
        </p:txBody>
      </p:sp>
      <p:cxnSp>
        <p:nvCxnSpPr>
          <p:cNvPr id="44" name="Elbow Connector 43"/>
          <p:cNvCxnSpPr>
            <a:stCxn id="42" idx="0"/>
          </p:cNvCxnSpPr>
          <p:nvPr/>
        </p:nvCxnSpPr>
        <p:spPr>
          <a:xfrm rot="16200000" flipH="1">
            <a:off x="319874" y="1171586"/>
            <a:ext cx="1563497" cy="547544"/>
          </a:xfrm>
          <a:prstGeom prst="bentConnector3">
            <a:avLst>
              <a:gd name="adj1" fmla="val -14621"/>
            </a:avLst>
          </a:prstGeom>
          <a:ln w="381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Elbow Connector 58"/>
          <p:cNvCxnSpPr>
            <a:stCxn id="33" idx="0"/>
          </p:cNvCxnSpPr>
          <p:nvPr/>
        </p:nvCxnSpPr>
        <p:spPr>
          <a:xfrm rot="16200000" flipH="1">
            <a:off x="5807609" y="1286403"/>
            <a:ext cx="1959695" cy="741164"/>
          </a:xfrm>
          <a:prstGeom prst="bentConnector3">
            <a:avLst>
              <a:gd name="adj1" fmla="val -11665"/>
            </a:avLst>
          </a:prstGeom>
          <a:ln w="381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Rectangle 84"/>
          <p:cNvSpPr/>
          <p:nvPr/>
        </p:nvSpPr>
        <p:spPr>
          <a:xfrm>
            <a:off x="7529272" y="733780"/>
            <a:ext cx="248356" cy="12701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7" name="TextBox 26"/>
          <p:cNvSpPr txBox="1"/>
          <p:nvPr/>
        </p:nvSpPr>
        <p:spPr>
          <a:xfrm>
            <a:off x="9146598" y="5521452"/>
            <a:ext cx="7312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Pump</a:t>
            </a:r>
            <a:endParaRPr lang="sv-SE" dirty="0"/>
          </a:p>
        </p:txBody>
      </p:sp>
      <p:cxnSp>
        <p:nvCxnSpPr>
          <p:cNvPr id="14" name="Vinklad  13"/>
          <p:cNvCxnSpPr>
            <a:stCxn id="3" idx="2"/>
            <a:endCxn id="20" idx="3"/>
          </p:cNvCxnSpPr>
          <p:nvPr/>
        </p:nvCxnSpPr>
        <p:spPr>
          <a:xfrm rot="5400000">
            <a:off x="10107061" y="4876563"/>
            <a:ext cx="647386" cy="1232141"/>
          </a:xfrm>
          <a:prstGeom prst="bentConnector2">
            <a:avLst/>
          </a:prstGeom>
          <a:ln w="38100">
            <a:solidFill>
              <a:schemeClr val="accent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" name="Bildobjekt 2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9281" y="4776839"/>
            <a:ext cx="1570954" cy="207897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94429" y="4384738"/>
            <a:ext cx="704789" cy="784202"/>
          </a:xfrm>
          <a:prstGeom prst="rect">
            <a:avLst/>
          </a:prstGeom>
        </p:spPr>
      </p:pic>
      <p:sp>
        <p:nvSpPr>
          <p:cNvPr id="28" name="Rectangle 27"/>
          <p:cNvSpPr/>
          <p:nvPr/>
        </p:nvSpPr>
        <p:spPr>
          <a:xfrm>
            <a:off x="2335710" y="677136"/>
            <a:ext cx="609600" cy="158105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sv-SE" dirty="0" smtClean="0"/>
              <a:t>Strömställare</a:t>
            </a:r>
            <a:endParaRPr lang="sv-SE" dirty="0"/>
          </a:p>
        </p:txBody>
      </p:sp>
      <p:cxnSp>
        <p:nvCxnSpPr>
          <p:cNvPr id="18" name="Elbow Connector 17"/>
          <p:cNvCxnSpPr>
            <a:stCxn id="28" idx="2"/>
          </p:cNvCxnSpPr>
          <p:nvPr/>
        </p:nvCxnSpPr>
        <p:spPr>
          <a:xfrm rot="16200000" flipH="1">
            <a:off x="2460809" y="2437888"/>
            <a:ext cx="360863" cy="1460"/>
          </a:xfrm>
          <a:prstGeom prst="bentConnector3">
            <a:avLst>
              <a:gd name="adj1" fmla="val 50000"/>
            </a:avLst>
          </a:prstGeom>
          <a:ln w="38100">
            <a:solidFill>
              <a:schemeClr val="accent2">
                <a:lumMod val="50000"/>
              </a:schemeClr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3" name="Picture 4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0723" y="4418129"/>
            <a:ext cx="400050" cy="495300"/>
          </a:xfrm>
          <a:prstGeom prst="rect">
            <a:avLst/>
          </a:prstGeom>
        </p:spPr>
      </p:pic>
      <p:cxnSp>
        <p:nvCxnSpPr>
          <p:cNvPr id="39" name="Elbow Connector 38"/>
          <p:cNvCxnSpPr>
            <a:stCxn id="20" idx="0"/>
          </p:cNvCxnSpPr>
          <p:nvPr/>
        </p:nvCxnSpPr>
        <p:spPr>
          <a:xfrm rot="16200000" flipV="1">
            <a:off x="8389131" y="4390773"/>
            <a:ext cx="572928" cy="1700107"/>
          </a:xfrm>
          <a:prstGeom prst="bentConnector2">
            <a:avLst/>
          </a:prstGeom>
          <a:ln w="1016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flipH="1">
            <a:off x="6260979" y="4913429"/>
            <a:ext cx="1111664" cy="0"/>
          </a:xfrm>
          <a:prstGeom prst="straightConnector1">
            <a:avLst/>
          </a:prstGeom>
          <a:ln w="101600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5312124" y="4728763"/>
            <a:ext cx="9268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Till pool</a:t>
            </a:r>
            <a:endParaRPr lang="sv-SE" dirty="0"/>
          </a:p>
        </p:txBody>
      </p:sp>
      <p:sp>
        <p:nvSpPr>
          <p:cNvPr id="51" name="Rectangle 50"/>
          <p:cNvSpPr/>
          <p:nvPr/>
        </p:nvSpPr>
        <p:spPr>
          <a:xfrm>
            <a:off x="3427397" y="674642"/>
            <a:ext cx="938566" cy="15833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sv-SE" dirty="0" err="1" smtClean="0"/>
              <a:t>Tidrelä</a:t>
            </a:r>
            <a:endParaRPr lang="sv-SE" dirty="0" smtClean="0"/>
          </a:p>
          <a:p>
            <a:pPr algn="ctr"/>
            <a:r>
              <a:rPr lang="sv-SE" dirty="0"/>
              <a:t>EZN006</a:t>
            </a:r>
          </a:p>
        </p:txBody>
      </p:sp>
      <p:sp>
        <p:nvSpPr>
          <p:cNvPr id="65" name="Rectangle 64"/>
          <p:cNvSpPr/>
          <p:nvPr/>
        </p:nvSpPr>
        <p:spPr>
          <a:xfrm>
            <a:off x="3585269" y="733780"/>
            <a:ext cx="248356" cy="12701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81" name="Rectangle 80"/>
          <p:cNvSpPr/>
          <p:nvPr/>
        </p:nvSpPr>
        <p:spPr>
          <a:xfrm>
            <a:off x="4690782" y="663608"/>
            <a:ext cx="924472" cy="159250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sv-SE" dirty="0" smtClean="0"/>
              <a:t>Kontaktor</a:t>
            </a:r>
          </a:p>
          <a:p>
            <a:pPr algn="ctr"/>
            <a:r>
              <a:rPr lang="sv-SE" dirty="0"/>
              <a:t>ESL225SDC</a:t>
            </a:r>
            <a:endParaRPr lang="sv-SE" dirty="0" smtClean="0"/>
          </a:p>
        </p:txBody>
      </p:sp>
      <p:sp>
        <p:nvSpPr>
          <p:cNvPr id="82" name="Rectangle 81"/>
          <p:cNvSpPr/>
          <p:nvPr/>
        </p:nvSpPr>
        <p:spPr>
          <a:xfrm>
            <a:off x="4804561" y="746017"/>
            <a:ext cx="248356" cy="12701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98" name="TextBox 97"/>
          <p:cNvSpPr txBox="1"/>
          <p:nvPr/>
        </p:nvSpPr>
        <p:spPr>
          <a:xfrm>
            <a:off x="8258787" y="4417424"/>
            <a:ext cx="11801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Flödesvakt</a:t>
            </a:r>
            <a:endParaRPr lang="sv-SE" dirty="0"/>
          </a:p>
        </p:txBody>
      </p:sp>
      <p:cxnSp>
        <p:nvCxnSpPr>
          <p:cNvPr id="103" name="Elbow Connector 102"/>
          <p:cNvCxnSpPr/>
          <p:nvPr/>
        </p:nvCxnSpPr>
        <p:spPr>
          <a:xfrm rot="10800000" flipV="1">
            <a:off x="1158720" y="2266295"/>
            <a:ext cx="3048545" cy="1887556"/>
          </a:xfrm>
          <a:prstGeom prst="bentConnector3">
            <a:avLst>
              <a:gd name="adj1" fmla="val 615"/>
            </a:avLst>
          </a:prstGeom>
          <a:ln w="38100">
            <a:solidFill>
              <a:srgbClr val="FF000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TextBox 104"/>
          <p:cNvSpPr txBox="1"/>
          <p:nvPr/>
        </p:nvSpPr>
        <p:spPr>
          <a:xfrm>
            <a:off x="325582" y="3851078"/>
            <a:ext cx="869149" cy="369332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r>
              <a:rPr lang="sv-SE" dirty="0" smtClean="0"/>
              <a:t>12V DC</a:t>
            </a:r>
            <a:endParaRPr lang="sv-SE" dirty="0"/>
          </a:p>
        </p:txBody>
      </p:sp>
      <p:sp>
        <p:nvSpPr>
          <p:cNvPr id="115" name="Oval 114"/>
          <p:cNvSpPr/>
          <p:nvPr/>
        </p:nvSpPr>
        <p:spPr>
          <a:xfrm>
            <a:off x="1773796" y="2559274"/>
            <a:ext cx="162381" cy="173147"/>
          </a:xfrm>
          <a:prstGeom prst="ellipse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119" name="Elbow Connector 118"/>
          <p:cNvCxnSpPr/>
          <p:nvPr/>
        </p:nvCxnSpPr>
        <p:spPr>
          <a:xfrm flipV="1">
            <a:off x="5517703" y="227275"/>
            <a:ext cx="2130544" cy="403950"/>
          </a:xfrm>
          <a:prstGeom prst="bentConnector3">
            <a:avLst>
              <a:gd name="adj1" fmla="val 668"/>
            </a:avLst>
          </a:prstGeom>
          <a:ln w="381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/>
          <p:cNvCxnSpPr/>
          <p:nvPr/>
        </p:nvCxnSpPr>
        <p:spPr>
          <a:xfrm>
            <a:off x="7648244" y="227273"/>
            <a:ext cx="0" cy="447369"/>
          </a:xfrm>
          <a:prstGeom prst="line">
            <a:avLst/>
          </a:prstGeom>
          <a:ln w="381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5" name="TextBox 134"/>
          <p:cNvSpPr txBox="1"/>
          <p:nvPr/>
        </p:nvSpPr>
        <p:spPr>
          <a:xfrm>
            <a:off x="184109" y="2794074"/>
            <a:ext cx="974882" cy="369332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none" rtlCol="0">
            <a:spAutoFit/>
          </a:bodyPr>
          <a:lstStyle/>
          <a:p>
            <a:r>
              <a:rPr lang="sv-SE" dirty="0" smtClean="0">
                <a:solidFill>
                  <a:schemeClr val="bg1"/>
                </a:solidFill>
              </a:rPr>
              <a:t>230V </a:t>
            </a:r>
            <a:r>
              <a:rPr lang="sv-SE" dirty="0">
                <a:solidFill>
                  <a:schemeClr val="bg1"/>
                </a:solidFill>
              </a:rPr>
              <a:t>A</a:t>
            </a:r>
            <a:r>
              <a:rPr lang="sv-SE" dirty="0" smtClean="0">
                <a:solidFill>
                  <a:schemeClr val="bg1"/>
                </a:solidFill>
              </a:rPr>
              <a:t>C</a:t>
            </a:r>
            <a:endParaRPr lang="sv-SE" dirty="0">
              <a:solidFill>
                <a:schemeClr val="bg1"/>
              </a:solidFill>
            </a:endParaRPr>
          </a:p>
        </p:txBody>
      </p:sp>
      <p:cxnSp>
        <p:nvCxnSpPr>
          <p:cNvPr id="139" name="Straight Connector 138"/>
          <p:cNvCxnSpPr>
            <a:stCxn id="42" idx="2"/>
          </p:cNvCxnSpPr>
          <p:nvPr/>
        </p:nvCxnSpPr>
        <p:spPr>
          <a:xfrm flipH="1">
            <a:off x="816443" y="2257344"/>
            <a:ext cx="11408" cy="579225"/>
          </a:xfrm>
          <a:prstGeom prst="line">
            <a:avLst/>
          </a:prstGeom>
          <a:ln w="38100">
            <a:solidFill>
              <a:schemeClr val="accent2">
                <a:lumMod val="50000"/>
              </a:schemeClr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Rectangle 70"/>
          <p:cNvSpPr/>
          <p:nvPr/>
        </p:nvSpPr>
        <p:spPr>
          <a:xfrm>
            <a:off x="9206550" y="663608"/>
            <a:ext cx="1557813" cy="15810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smtClean="0"/>
              <a:t>Motorskydds-</a:t>
            </a:r>
          </a:p>
          <a:p>
            <a:pPr algn="ctr"/>
            <a:r>
              <a:rPr lang="sv-SE" dirty="0" smtClean="0"/>
              <a:t>Brytare</a:t>
            </a:r>
          </a:p>
          <a:p>
            <a:pPr algn="ctr"/>
            <a:r>
              <a:rPr lang="sv-SE" dirty="0"/>
              <a:t>MM507N</a:t>
            </a:r>
          </a:p>
        </p:txBody>
      </p:sp>
      <p:pic>
        <p:nvPicPr>
          <p:cNvPr id="60" name="Picture 5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5421" y="3194938"/>
            <a:ext cx="638690" cy="851586"/>
          </a:xfrm>
          <a:prstGeom prst="rect">
            <a:avLst/>
          </a:prstGeom>
        </p:spPr>
      </p:pic>
      <p:cxnSp>
        <p:nvCxnSpPr>
          <p:cNvPr id="68" name="Elbow Connector 67"/>
          <p:cNvCxnSpPr>
            <a:stCxn id="71" idx="2"/>
          </p:cNvCxnSpPr>
          <p:nvPr/>
        </p:nvCxnSpPr>
        <p:spPr>
          <a:xfrm rot="5400000">
            <a:off x="9332021" y="1983397"/>
            <a:ext cx="392176" cy="914697"/>
          </a:xfrm>
          <a:prstGeom prst="bentConnector2">
            <a:avLst/>
          </a:prstGeom>
          <a:ln w="38100">
            <a:solidFill>
              <a:schemeClr val="accent2">
                <a:lumMod val="50000"/>
              </a:schemeClr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Elbow Connector 69"/>
          <p:cNvCxnSpPr/>
          <p:nvPr/>
        </p:nvCxnSpPr>
        <p:spPr>
          <a:xfrm rot="16200000" flipH="1">
            <a:off x="8691790" y="1973838"/>
            <a:ext cx="3721130" cy="1061367"/>
          </a:xfrm>
          <a:prstGeom prst="bentConnector3">
            <a:avLst>
              <a:gd name="adj1" fmla="val -6143"/>
            </a:avLst>
          </a:prstGeom>
          <a:ln w="38100">
            <a:solidFill>
              <a:schemeClr val="accent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Elbow Connector 99"/>
          <p:cNvCxnSpPr>
            <a:stCxn id="33" idx="2"/>
            <a:endCxn id="135" idx="3"/>
          </p:cNvCxnSpPr>
          <p:nvPr/>
        </p:nvCxnSpPr>
        <p:spPr>
          <a:xfrm rot="5400000">
            <a:off x="3427657" y="-10478"/>
            <a:ext cx="720552" cy="5257884"/>
          </a:xfrm>
          <a:prstGeom prst="bentConnector2">
            <a:avLst/>
          </a:prstGeom>
          <a:ln w="38100">
            <a:solidFill>
              <a:schemeClr val="accent2">
                <a:lumMod val="50000"/>
              </a:schemeClr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7" name="TextBox 126"/>
          <p:cNvSpPr txBox="1"/>
          <p:nvPr/>
        </p:nvSpPr>
        <p:spPr>
          <a:xfrm>
            <a:off x="9558705" y="3336480"/>
            <a:ext cx="1549207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600" dirty="0" smtClean="0"/>
              <a:t>Manöverbrytare</a:t>
            </a:r>
          </a:p>
          <a:p>
            <a:r>
              <a:rPr lang="sv-SE" sz="1600" dirty="0" smtClean="0"/>
              <a:t>[0,1]</a:t>
            </a:r>
            <a:endParaRPr lang="sv-SE" sz="1600" dirty="0"/>
          </a:p>
          <a:p>
            <a:endParaRPr lang="sv-SE" dirty="0"/>
          </a:p>
        </p:txBody>
      </p:sp>
      <p:cxnSp>
        <p:nvCxnSpPr>
          <p:cNvPr id="25" name="Elbow Connector 24"/>
          <p:cNvCxnSpPr/>
          <p:nvPr/>
        </p:nvCxnSpPr>
        <p:spPr>
          <a:xfrm rot="10800000" flipV="1">
            <a:off x="7158039" y="2268670"/>
            <a:ext cx="1531812" cy="346887"/>
          </a:xfrm>
          <a:prstGeom prst="bentConnector3">
            <a:avLst>
              <a:gd name="adj1" fmla="val 556"/>
            </a:avLst>
          </a:prstGeom>
          <a:ln w="38100">
            <a:solidFill>
              <a:schemeClr val="accent2">
                <a:lumMod val="50000"/>
              </a:schemeClr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Rak 94"/>
          <p:cNvCxnSpPr>
            <a:stCxn id="115" idx="0"/>
            <a:endCxn id="6" idx="2"/>
          </p:cNvCxnSpPr>
          <p:nvPr/>
        </p:nvCxnSpPr>
        <p:spPr>
          <a:xfrm flipV="1">
            <a:off x="1854987" y="2257343"/>
            <a:ext cx="14427" cy="301931"/>
          </a:xfrm>
          <a:prstGeom prst="line">
            <a:avLst/>
          </a:prstGeom>
          <a:ln w="38100">
            <a:solidFill>
              <a:schemeClr val="accent2">
                <a:lumMod val="50000"/>
              </a:schemeClr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Rak 124"/>
          <p:cNvCxnSpPr/>
          <p:nvPr/>
        </p:nvCxnSpPr>
        <p:spPr>
          <a:xfrm flipH="1">
            <a:off x="4928738" y="2256109"/>
            <a:ext cx="1" cy="169454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Vinklad  149"/>
          <p:cNvCxnSpPr/>
          <p:nvPr/>
        </p:nvCxnSpPr>
        <p:spPr>
          <a:xfrm rot="16200000" flipV="1">
            <a:off x="5975969" y="2274034"/>
            <a:ext cx="264277" cy="4005281"/>
          </a:xfrm>
          <a:prstGeom prst="bentConnector2">
            <a:avLst/>
          </a:prstGeom>
          <a:ln w="3810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7" name="Oval 112"/>
          <p:cNvSpPr/>
          <p:nvPr/>
        </p:nvSpPr>
        <p:spPr>
          <a:xfrm>
            <a:off x="4100877" y="4063699"/>
            <a:ext cx="162381" cy="18466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10" name="Straight Connector 9"/>
          <p:cNvCxnSpPr/>
          <p:nvPr/>
        </p:nvCxnSpPr>
        <p:spPr>
          <a:xfrm>
            <a:off x="5517703" y="674641"/>
            <a:ext cx="0" cy="1619461"/>
          </a:xfrm>
          <a:prstGeom prst="line">
            <a:avLst/>
          </a:prstGeom>
          <a:ln w="38100">
            <a:solidFill>
              <a:schemeClr val="accent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>
            <a:off x="8675595" y="674640"/>
            <a:ext cx="0" cy="1619461"/>
          </a:xfrm>
          <a:prstGeom prst="line">
            <a:avLst/>
          </a:prstGeom>
          <a:ln w="38100">
            <a:solidFill>
              <a:schemeClr val="accent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>
            <a:off x="4182067" y="607646"/>
            <a:ext cx="0" cy="1619461"/>
          </a:xfrm>
          <a:prstGeom prst="line">
            <a:avLst/>
          </a:prstGeom>
          <a:ln w="38100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Elbow Connector 31"/>
          <p:cNvCxnSpPr/>
          <p:nvPr/>
        </p:nvCxnSpPr>
        <p:spPr>
          <a:xfrm rot="10800000">
            <a:off x="5517703" y="2294104"/>
            <a:ext cx="3457718" cy="1137465"/>
          </a:xfrm>
          <a:prstGeom prst="bentConnector3">
            <a:avLst>
              <a:gd name="adj1" fmla="val 99851"/>
            </a:avLst>
          </a:prstGeom>
          <a:ln w="38100">
            <a:solidFill>
              <a:schemeClr val="accent2">
                <a:lumMod val="50000"/>
              </a:schemeClr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325582" y="4954362"/>
            <a:ext cx="466162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7A. </a:t>
            </a:r>
            <a:r>
              <a:rPr lang="sv-SE" dirty="0"/>
              <a:t>Driftläge </a:t>
            </a:r>
            <a:r>
              <a:rPr lang="sv-SE" dirty="0" err="1" smtClean="0"/>
              <a:t>Kopplingsur</a:t>
            </a:r>
            <a:r>
              <a:rPr lang="sv-SE" dirty="0" smtClean="0"/>
              <a:t> – On </a:t>
            </a:r>
            <a:r>
              <a:rPr lang="sv-SE" dirty="0" err="1" smtClean="0"/>
              <a:t>Time</a:t>
            </a:r>
            <a:r>
              <a:rPr lang="sv-SE" dirty="0"/>
              <a:t/>
            </a:r>
            <a:br>
              <a:rPr lang="sv-SE" dirty="0"/>
            </a:br>
            <a:r>
              <a:rPr lang="sv-SE" dirty="0"/>
              <a:t>Startsekvens inledd (t &lt; </a:t>
            </a:r>
            <a:r>
              <a:rPr lang="sv-SE" dirty="0" smtClean="0"/>
              <a:t>4 </a:t>
            </a:r>
            <a:r>
              <a:rPr lang="sv-SE" dirty="0"/>
              <a:t>sek) via Manöver [1]</a:t>
            </a:r>
          </a:p>
          <a:p>
            <a:endParaRPr lang="sv-SE" dirty="0"/>
          </a:p>
          <a:p>
            <a:r>
              <a:rPr lang="sv-SE" dirty="0"/>
              <a:t>Pumpdrift PÅ, styrd av Flödesvakt som indikerar flöde.</a:t>
            </a:r>
          </a:p>
        </p:txBody>
      </p:sp>
      <p:cxnSp>
        <p:nvCxnSpPr>
          <p:cNvPr id="35" name="Elbow Connector 34"/>
          <p:cNvCxnSpPr/>
          <p:nvPr/>
        </p:nvCxnSpPr>
        <p:spPr>
          <a:xfrm flipV="1">
            <a:off x="4182067" y="115098"/>
            <a:ext cx="746671" cy="492548"/>
          </a:xfrm>
          <a:prstGeom prst="bentConnector3">
            <a:avLst>
              <a:gd name="adj1" fmla="val -675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4906013" y="115098"/>
            <a:ext cx="0" cy="54851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9169623" y="301925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1</a:t>
            </a:r>
            <a:endParaRPr lang="sv-SE" dirty="0"/>
          </a:p>
        </p:txBody>
      </p:sp>
      <p:cxnSp>
        <p:nvCxnSpPr>
          <p:cNvPr id="62" name="Vinklad  7"/>
          <p:cNvCxnSpPr/>
          <p:nvPr/>
        </p:nvCxnSpPr>
        <p:spPr>
          <a:xfrm>
            <a:off x="3092778" y="208089"/>
            <a:ext cx="5882643" cy="3412642"/>
          </a:xfrm>
          <a:prstGeom prst="bentConnector3">
            <a:avLst>
              <a:gd name="adj1" fmla="val -109"/>
            </a:avLst>
          </a:prstGeom>
          <a:ln w="38100">
            <a:solidFill>
              <a:schemeClr val="accent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Elbow Connector 62"/>
          <p:cNvCxnSpPr/>
          <p:nvPr/>
        </p:nvCxnSpPr>
        <p:spPr>
          <a:xfrm rot="16200000" flipV="1">
            <a:off x="2780580" y="751498"/>
            <a:ext cx="3270570" cy="2165119"/>
          </a:xfrm>
          <a:prstGeom prst="bentConnector3">
            <a:avLst>
              <a:gd name="adj1" fmla="val 965"/>
            </a:avLst>
          </a:prstGeom>
          <a:ln w="381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Oval 63"/>
          <p:cNvSpPr/>
          <p:nvPr/>
        </p:nvSpPr>
        <p:spPr>
          <a:xfrm>
            <a:off x="5426874" y="3344995"/>
            <a:ext cx="162381" cy="173147"/>
          </a:xfrm>
          <a:prstGeom prst="ellipse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66" name="Elbow Connector 65"/>
          <p:cNvCxnSpPr/>
          <p:nvPr/>
        </p:nvCxnSpPr>
        <p:spPr>
          <a:xfrm rot="10800000" flipV="1">
            <a:off x="1869417" y="208089"/>
            <a:ext cx="1223361" cy="455519"/>
          </a:xfrm>
          <a:prstGeom prst="bentConnector3">
            <a:avLst>
              <a:gd name="adj1" fmla="val 98191"/>
            </a:avLst>
          </a:prstGeom>
          <a:ln w="381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Elbow Connector 72"/>
          <p:cNvCxnSpPr/>
          <p:nvPr/>
        </p:nvCxnSpPr>
        <p:spPr>
          <a:xfrm rot="16200000" flipV="1">
            <a:off x="3308981" y="245756"/>
            <a:ext cx="453517" cy="364670"/>
          </a:xfrm>
          <a:prstGeom prst="bentConnector3">
            <a:avLst>
              <a:gd name="adj1" fmla="val 97753"/>
            </a:avLst>
          </a:prstGeom>
          <a:ln w="381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Rak 68"/>
          <p:cNvCxnSpPr/>
          <p:nvPr/>
        </p:nvCxnSpPr>
        <p:spPr>
          <a:xfrm flipH="1">
            <a:off x="1194732" y="3950652"/>
            <a:ext cx="374215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Vinklad  89"/>
          <p:cNvCxnSpPr/>
          <p:nvPr/>
        </p:nvCxnSpPr>
        <p:spPr>
          <a:xfrm rot="10800000">
            <a:off x="1374656" y="2241478"/>
            <a:ext cx="1265855" cy="398319"/>
          </a:xfrm>
          <a:prstGeom prst="bentConnector3">
            <a:avLst>
              <a:gd name="adj1" fmla="val 99721"/>
            </a:avLst>
          </a:prstGeom>
          <a:ln w="381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367369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9236614" y="5989746"/>
            <a:ext cx="578069" cy="536028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" name="Rectangle 5"/>
          <p:cNvSpPr/>
          <p:nvPr/>
        </p:nvSpPr>
        <p:spPr>
          <a:xfrm>
            <a:off x="1564614" y="663610"/>
            <a:ext cx="609600" cy="15937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sv-SE" dirty="0" err="1" smtClean="0"/>
              <a:t>Kopplingsur</a:t>
            </a:r>
            <a:endParaRPr lang="sv-SE" dirty="0"/>
          </a:p>
        </p:txBody>
      </p:sp>
      <p:sp>
        <p:nvSpPr>
          <p:cNvPr id="7" name="Rectangle 6"/>
          <p:cNvSpPr/>
          <p:nvPr/>
        </p:nvSpPr>
        <p:spPr>
          <a:xfrm>
            <a:off x="7311697" y="677138"/>
            <a:ext cx="1597572" cy="15810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smtClean="0"/>
              <a:t>Kontaktor</a:t>
            </a:r>
          </a:p>
          <a:p>
            <a:pPr algn="ctr"/>
            <a:r>
              <a:rPr lang="sv-SE" dirty="0"/>
              <a:t>ESC440S</a:t>
            </a:r>
          </a:p>
        </p:txBody>
      </p:sp>
      <p:cxnSp>
        <p:nvCxnSpPr>
          <p:cNvPr id="19" name="Elbow Connector 18"/>
          <p:cNvCxnSpPr/>
          <p:nvPr/>
        </p:nvCxnSpPr>
        <p:spPr>
          <a:xfrm rot="16200000" flipV="1">
            <a:off x="7864330" y="1447249"/>
            <a:ext cx="1982240" cy="414958"/>
          </a:xfrm>
          <a:prstGeom prst="bentConnector3">
            <a:avLst>
              <a:gd name="adj1" fmla="val 121580"/>
            </a:avLst>
          </a:prstGeom>
          <a:ln w="381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9236613" y="5527291"/>
            <a:ext cx="578070" cy="57807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1">
                <a:shade val="50000"/>
                <a:alpha val="49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33" name="Rectangle 32"/>
          <p:cNvSpPr/>
          <p:nvPr/>
        </p:nvSpPr>
        <p:spPr>
          <a:xfrm>
            <a:off x="5795986" y="677138"/>
            <a:ext cx="1241778" cy="15810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smtClean="0"/>
              <a:t>3* Säkring</a:t>
            </a:r>
          </a:p>
          <a:p>
            <a:pPr algn="ctr"/>
            <a:r>
              <a:rPr lang="sv-SE" dirty="0"/>
              <a:t>NDN310</a:t>
            </a:r>
          </a:p>
        </p:txBody>
      </p:sp>
      <p:sp>
        <p:nvSpPr>
          <p:cNvPr id="42" name="Rectangle 41"/>
          <p:cNvSpPr/>
          <p:nvPr/>
        </p:nvSpPr>
        <p:spPr>
          <a:xfrm>
            <a:off x="496710" y="663610"/>
            <a:ext cx="662281" cy="159373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sv-SE" dirty="0" smtClean="0"/>
              <a:t>Säkring 1</a:t>
            </a:r>
            <a:endParaRPr lang="sv-SE" dirty="0"/>
          </a:p>
        </p:txBody>
      </p:sp>
      <p:cxnSp>
        <p:nvCxnSpPr>
          <p:cNvPr id="44" name="Elbow Connector 43"/>
          <p:cNvCxnSpPr>
            <a:stCxn id="42" idx="0"/>
          </p:cNvCxnSpPr>
          <p:nvPr/>
        </p:nvCxnSpPr>
        <p:spPr>
          <a:xfrm rot="16200000" flipH="1">
            <a:off x="319874" y="1171586"/>
            <a:ext cx="1563497" cy="547544"/>
          </a:xfrm>
          <a:prstGeom prst="bentConnector3">
            <a:avLst>
              <a:gd name="adj1" fmla="val -14621"/>
            </a:avLst>
          </a:prstGeom>
          <a:ln w="381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Elbow Connector 58"/>
          <p:cNvCxnSpPr>
            <a:stCxn id="33" idx="0"/>
          </p:cNvCxnSpPr>
          <p:nvPr/>
        </p:nvCxnSpPr>
        <p:spPr>
          <a:xfrm rot="16200000" flipH="1">
            <a:off x="5807609" y="1286403"/>
            <a:ext cx="1959695" cy="741164"/>
          </a:xfrm>
          <a:prstGeom prst="bentConnector3">
            <a:avLst>
              <a:gd name="adj1" fmla="val -11665"/>
            </a:avLst>
          </a:prstGeom>
          <a:ln w="381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Rectangle 84"/>
          <p:cNvSpPr/>
          <p:nvPr/>
        </p:nvSpPr>
        <p:spPr>
          <a:xfrm>
            <a:off x="7529272" y="733780"/>
            <a:ext cx="248356" cy="12701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7" name="TextBox 26"/>
          <p:cNvSpPr txBox="1"/>
          <p:nvPr/>
        </p:nvSpPr>
        <p:spPr>
          <a:xfrm>
            <a:off x="9146598" y="5521452"/>
            <a:ext cx="7312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Pump</a:t>
            </a:r>
            <a:endParaRPr lang="sv-SE" dirty="0"/>
          </a:p>
        </p:txBody>
      </p:sp>
      <p:cxnSp>
        <p:nvCxnSpPr>
          <p:cNvPr id="14" name="Vinklad  13"/>
          <p:cNvCxnSpPr>
            <a:stCxn id="3" idx="2"/>
            <a:endCxn id="20" idx="3"/>
          </p:cNvCxnSpPr>
          <p:nvPr/>
        </p:nvCxnSpPr>
        <p:spPr>
          <a:xfrm rot="5400000">
            <a:off x="10107061" y="4876563"/>
            <a:ext cx="647386" cy="1232141"/>
          </a:xfrm>
          <a:prstGeom prst="bentConnector2">
            <a:avLst/>
          </a:prstGeom>
          <a:ln w="38100">
            <a:solidFill>
              <a:schemeClr val="accent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" name="Bildobjekt 2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9281" y="4776839"/>
            <a:ext cx="1570954" cy="207897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94429" y="4384738"/>
            <a:ext cx="704789" cy="784202"/>
          </a:xfrm>
          <a:prstGeom prst="rect">
            <a:avLst/>
          </a:prstGeom>
        </p:spPr>
      </p:pic>
      <p:sp>
        <p:nvSpPr>
          <p:cNvPr id="28" name="Rectangle 27"/>
          <p:cNvSpPr/>
          <p:nvPr/>
        </p:nvSpPr>
        <p:spPr>
          <a:xfrm>
            <a:off x="2335710" y="677136"/>
            <a:ext cx="609600" cy="158105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sv-SE" dirty="0" smtClean="0"/>
              <a:t>Strömställare</a:t>
            </a:r>
            <a:endParaRPr lang="sv-SE" dirty="0"/>
          </a:p>
        </p:txBody>
      </p:sp>
      <p:cxnSp>
        <p:nvCxnSpPr>
          <p:cNvPr id="18" name="Elbow Connector 17"/>
          <p:cNvCxnSpPr>
            <a:stCxn id="28" idx="2"/>
          </p:cNvCxnSpPr>
          <p:nvPr/>
        </p:nvCxnSpPr>
        <p:spPr>
          <a:xfrm rot="16200000" flipH="1">
            <a:off x="2460809" y="2437888"/>
            <a:ext cx="360863" cy="1460"/>
          </a:xfrm>
          <a:prstGeom prst="bentConnector3">
            <a:avLst>
              <a:gd name="adj1" fmla="val 50000"/>
            </a:avLst>
          </a:prstGeom>
          <a:ln w="38100">
            <a:solidFill>
              <a:schemeClr val="accent2">
                <a:lumMod val="50000"/>
              </a:schemeClr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3" name="Picture 4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0723" y="4418129"/>
            <a:ext cx="400050" cy="495300"/>
          </a:xfrm>
          <a:prstGeom prst="rect">
            <a:avLst/>
          </a:prstGeom>
        </p:spPr>
      </p:pic>
      <p:cxnSp>
        <p:nvCxnSpPr>
          <p:cNvPr id="39" name="Elbow Connector 38"/>
          <p:cNvCxnSpPr>
            <a:stCxn id="20" idx="0"/>
          </p:cNvCxnSpPr>
          <p:nvPr/>
        </p:nvCxnSpPr>
        <p:spPr>
          <a:xfrm rot="16200000" flipV="1">
            <a:off x="8389131" y="4390773"/>
            <a:ext cx="572928" cy="1700107"/>
          </a:xfrm>
          <a:prstGeom prst="bentConnector2">
            <a:avLst/>
          </a:prstGeom>
          <a:ln w="1016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flipH="1">
            <a:off x="6260979" y="4913429"/>
            <a:ext cx="1111664" cy="0"/>
          </a:xfrm>
          <a:prstGeom prst="straightConnector1">
            <a:avLst/>
          </a:prstGeom>
          <a:ln w="101600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5312124" y="4728763"/>
            <a:ext cx="9268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Till pool</a:t>
            </a:r>
            <a:endParaRPr lang="sv-SE" dirty="0"/>
          </a:p>
        </p:txBody>
      </p:sp>
      <p:sp>
        <p:nvSpPr>
          <p:cNvPr id="51" name="Rectangle 50"/>
          <p:cNvSpPr/>
          <p:nvPr/>
        </p:nvSpPr>
        <p:spPr>
          <a:xfrm>
            <a:off x="3427397" y="674642"/>
            <a:ext cx="938566" cy="15833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sv-SE" dirty="0" err="1" smtClean="0"/>
              <a:t>Tidrelä</a:t>
            </a:r>
            <a:endParaRPr lang="sv-SE" dirty="0" smtClean="0"/>
          </a:p>
          <a:p>
            <a:pPr algn="ctr"/>
            <a:r>
              <a:rPr lang="sv-SE" dirty="0"/>
              <a:t>EZN006</a:t>
            </a:r>
          </a:p>
        </p:txBody>
      </p:sp>
      <p:sp>
        <p:nvSpPr>
          <p:cNvPr id="65" name="Rectangle 64"/>
          <p:cNvSpPr/>
          <p:nvPr/>
        </p:nvSpPr>
        <p:spPr>
          <a:xfrm>
            <a:off x="3585269" y="733780"/>
            <a:ext cx="248356" cy="12701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81" name="Rectangle 80"/>
          <p:cNvSpPr/>
          <p:nvPr/>
        </p:nvSpPr>
        <p:spPr>
          <a:xfrm>
            <a:off x="4690782" y="663608"/>
            <a:ext cx="924472" cy="159250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sv-SE" dirty="0" smtClean="0"/>
              <a:t>Kontaktor</a:t>
            </a:r>
          </a:p>
          <a:p>
            <a:pPr algn="ctr"/>
            <a:r>
              <a:rPr lang="sv-SE" dirty="0"/>
              <a:t>ESL225SDC</a:t>
            </a:r>
            <a:endParaRPr lang="sv-SE" dirty="0" smtClean="0"/>
          </a:p>
        </p:txBody>
      </p:sp>
      <p:sp>
        <p:nvSpPr>
          <p:cNvPr id="82" name="Rectangle 81"/>
          <p:cNvSpPr/>
          <p:nvPr/>
        </p:nvSpPr>
        <p:spPr>
          <a:xfrm>
            <a:off x="4804561" y="746017"/>
            <a:ext cx="248356" cy="12701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98" name="TextBox 97"/>
          <p:cNvSpPr txBox="1"/>
          <p:nvPr/>
        </p:nvSpPr>
        <p:spPr>
          <a:xfrm>
            <a:off x="8258787" y="4417424"/>
            <a:ext cx="11801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Flödesvakt</a:t>
            </a:r>
            <a:endParaRPr lang="sv-SE" dirty="0"/>
          </a:p>
        </p:txBody>
      </p:sp>
      <p:cxnSp>
        <p:nvCxnSpPr>
          <p:cNvPr id="103" name="Elbow Connector 102"/>
          <p:cNvCxnSpPr/>
          <p:nvPr/>
        </p:nvCxnSpPr>
        <p:spPr>
          <a:xfrm rot="10800000" flipV="1">
            <a:off x="1158720" y="2266295"/>
            <a:ext cx="3048545" cy="1887556"/>
          </a:xfrm>
          <a:prstGeom prst="bentConnector3">
            <a:avLst>
              <a:gd name="adj1" fmla="val 615"/>
            </a:avLst>
          </a:prstGeom>
          <a:ln w="38100">
            <a:solidFill>
              <a:srgbClr val="FF000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TextBox 104"/>
          <p:cNvSpPr txBox="1"/>
          <p:nvPr/>
        </p:nvSpPr>
        <p:spPr>
          <a:xfrm>
            <a:off x="325582" y="3851078"/>
            <a:ext cx="869149" cy="369332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r>
              <a:rPr lang="sv-SE" dirty="0" smtClean="0"/>
              <a:t>12V DC</a:t>
            </a:r>
            <a:endParaRPr lang="sv-SE" dirty="0"/>
          </a:p>
        </p:txBody>
      </p:sp>
      <p:sp>
        <p:nvSpPr>
          <p:cNvPr id="115" name="Oval 114"/>
          <p:cNvSpPr/>
          <p:nvPr/>
        </p:nvSpPr>
        <p:spPr>
          <a:xfrm>
            <a:off x="1773796" y="2559274"/>
            <a:ext cx="162381" cy="173147"/>
          </a:xfrm>
          <a:prstGeom prst="ellipse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119" name="Elbow Connector 118"/>
          <p:cNvCxnSpPr/>
          <p:nvPr/>
        </p:nvCxnSpPr>
        <p:spPr>
          <a:xfrm flipV="1">
            <a:off x="5517703" y="227275"/>
            <a:ext cx="2130544" cy="403950"/>
          </a:xfrm>
          <a:prstGeom prst="bentConnector3">
            <a:avLst>
              <a:gd name="adj1" fmla="val 668"/>
            </a:avLst>
          </a:prstGeom>
          <a:ln w="381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/>
          <p:cNvCxnSpPr/>
          <p:nvPr/>
        </p:nvCxnSpPr>
        <p:spPr>
          <a:xfrm>
            <a:off x="7648244" y="227273"/>
            <a:ext cx="0" cy="447369"/>
          </a:xfrm>
          <a:prstGeom prst="line">
            <a:avLst/>
          </a:prstGeom>
          <a:ln w="381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5" name="TextBox 134"/>
          <p:cNvSpPr txBox="1"/>
          <p:nvPr/>
        </p:nvSpPr>
        <p:spPr>
          <a:xfrm>
            <a:off x="184109" y="2794074"/>
            <a:ext cx="974882" cy="369332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none" rtlCol="0">
            <a:spAutoFit/>
          </a:bodyPr>
          <a:lstStyle/>
          <a:p>
            <a:r>
              <a:rPr lang="sv-SE" dirty="0" smtClean="0">
                <a:solidFill>
                  <a:schemeClr val="bg1"/>
                </a:solidFill>
              </a:rPr>
              <a:t>230V </a:t>
            </a:r>
            <a:r>
              <a:rPr lang="sv-SE" dirty="0">
                <a:solidFill>
                  <a:schemeClr val="bg1"/>
                </a:solidFill>
              </a:rPr>
              <a:t>A</a:t>
            </a:r>
            <a:r>
              <a:rPr lang="sv-SE" dirty="0" smtClean="0">
                <a:solidFill>
                  <a:schemeClr val="bg1"/>
                </a:solidFill>
              </a:rPr>
              <a:t>C</a:t>
            </a:r>
            <a:endParaRPr lang="sv-SE" dirty="0">
              <a:solidFill>
                <a:schemeClr val="bg1"/>
              </a:solidFill>
            </a:endParaRPr>
          </a:p>
        </p:txBody>
      </p:sp>
      <p:cxnSp>
        <p:nvCxnSpPr>
          <p:cNvPr id="139" name="Straight Connector 138"/>
          <p:cNvCxnSpPr>
            <a:stCxn id="42" idx="2"/>
          </p:cNvCxnSpPr>
          <p:nvPr/>
        </p:nvCxnSpPr>
        <p:spPr>
          <a:xfrm flipH="1">
            <a:off x="816443" y="2257344"/>
            <a:ext cx="11408" cy="579225"/>
          </a:xfrm>
          <a:prstGeom prst="line">
            <a:avLst/>
          </a:prstGeom>
          <a:ln w="38100">
            <a:solidFill>
              <a:schemeClr val="accent2">
                <a:lumMod val="50000"/>
              </a:schemeClr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Rectangle 70"/>
          <p:cNvSpPr/>
          <p:nvPr/>
        </p:nvSpPr>
        <p:spPr>
          <a:xfrm>
            <a:off x="9206550" y="663608"/>
            <a:ext cx="1557813" cy="15810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smtClean="0"/>
              <a:t>Motorskydds-</a:t>
            </a:r>
          </a:p>
          <a:p>
            <a:pPr algn="ctr"/>
            <a:r>
              <a:rPr lang="sv-SE" dirty="0" smtClean="0"/>
              <a:t>Brytare</a:t>
            </a:r>
          </a:p>
          <a:p>
            <a:pPr algn="ctr"/>
            <a:r>
              <a:rPr lang="sv-SE" dirty="0"/>
              <a:t>MM507N</a:t>
            </a:r>
          </a:p>
        </p:txBody>
      </p:sp>
      <p:pic>
        <p:nvPicPr>
          <p:cNvPr id="60" name="Picture 5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5421" y="3194938"/>
            <a:ext cx="638690" cy="851586"/>
          </a:xfrm>
          <a:prstGeom prst="rect">
            <a:avLst/>
          </a:prstGeom>
        </p:spPr>
      </p:pic>
      <p:cxnSp>
        <p:nvCxnSpPr>
          <p:cNvPr id="68" name="Elbow Connector 67"/>
          <p:cNvCxnSpPr>
            <a:stCxn id="71" idx="2"/>
          </p:cNvCxnSpPr>
          <p:nvPr/>
        </p:nvCxnSpPr>
        <p:spPr>
          <a:xfrm rot="5400000">
            <a:off x="9332021" y="1983397"/>
            <a:ext cx="392176" cy="914697"/>
          </a:xfrm>
          <a:prstGeom prst="bentConnector2">
            <a:avLst/>
          </a:prstGeom>
          <a:ln w="38100">
            <a:solidFill>
              <a:schemeClr val="accent2">
                <a:lumMod val="50000"/>
              </a:schemeClr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Elbow Connector 69"/>
          <p:cNvCxnSpPr/>
          <p:nvPr/>
        </p:nvCxnSpPr>
        <p:spPr>
          <a:xfrm rot="16200000" flipH="1">
            <a:off x="8691790" y="1973838"/>
            <a:ext cx="3721130" cy="1061367"/>
          </a:xfrm>
          <a:prstGeom prst="bentConnector3">
            <a:avLst>
              <a:gd name="adj1" fmla="val -6143"/>
            </a:avLst>
          </a:prstGeom>
          <a:ln w="38100">
            <a:solidFill>
              <a:schemeClr val="accent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Elbow Connector 99"/>
          <p:cNvCxnSpPr>
            <a:stCxn id="33" idx="2"/>
            <a:endCxn id="135" idx="3"/>
          </p:cNvCxnSpPr>
          <p:nvPr/>
        </p:nvCxnSpPr>
        <p:spPr>
          <a:xfrm rot="5400000">
            <a:off x="3427657" y="-10478"/>
            <a:ext cx="720552" cy="5257884"/>
          </a:xfrm>
          <a:prstGeom prst="bentConnector2">
            <a:avLst/>
          </a:prstGeom>
          <a:ln w="38100">
            <a:solidFill>
              <a:schemeClr val="accent2">
                <a:lumMod val="50000"/>
              </a:schemeClr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7" name="TextBox 126"/>
          <p:cNvSpPr txBox="1"/>
          <p:nvPr/>
        </p:nvSpPr>
        <p:spPr>
          <a:xfrm>
            <a:off x="9558705" y="3336480"/>
            <a:ext cx="1549207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600" dirty="0" smtClean="0"/>
              <a:t>Manöverbrytare</a:t>
            </a:r>
          </a:p>
          <a:p>
            <a:r>
              <a:rPr lang="sv-SE" sz="1600" dirty="0" smtClean="0"/>
              <a:t>[0,1]</a:t>
            </a:r>
            <a:endParaRPr lang="sv-SE" sz="1600" dirty="0"/>
          </a:p>
          <a:p>
            <a:endParaRPr lang="sv-SE" dirty="0"/>
          </a:p>
        </p:txBody>
      </p:sp>
      <p:cxnSp>
        <p:nvCxnSpPr>
          <p:cNvPr id="25" name="Elbow Connector 24"/>
          <p:cNvCxnSpPr/>
          <p:nvPr/>
        </p:nvCxnSpPr>
        <p:spPr>
          <a:xfrm rot="10800000" flipV="1">
            <a:off x="7158039" y="2268670"/>
            <a:ext cx="1531812" cy="346887"/>
          </a:xfrm>
          <a:prstGeom prst="bentConnector3">
            <a:avLst>
              <a:gd name="adj1" fmla="val 556"/>
            </a:avLst>
          </a:prstGeom>
          <a:ln w="38100">
            <a:solidFill>
              <a:schemeClr val="accent2">
                <a:lumMod val="50000"/>
              </a:schemeClr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Rak 94"/>
          <p:cNvCxnSpPr>
            <a:stCxn id="115" idx="0"/>
            <a:endCxn id="6" idx="2"/>
          </p:cNvCxnSpPr>
          <p:nvPr/>
        </p:nvCxnSpPr>
        <p:spPr>
          <a:xfrm flipV="1">
            <a:off x="1854987" y="2257343"/>
            <a:ext cx="14427" cy="301931"/>
          </a:xfrm>
          <a:prstGeom prst="line">
            <a:avLst/>
          </a:prstGeom>
          <a:ln w="38100">
            <a:solidFill>
              <a:schemeClr val="accent2">
                <a:lumMod val="50000"/>
              </a:schemeClr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Rak 124"/>
          <p:cNvCxnSpPr/>
          <p:nvPr/>
        </p:nvCxnSpPr>
        <p:spPr>
          <a:xfrm flipH="1">
            <a:off x="4928738" y="2256109"/>
            <a:ext cx="1" cy="169454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Vinklad  149"/>
          <p:cNvCxnSpPr/>
          <p:nvPr/>
        </p:nvCxnSpPr>
        <p:spPr>
          <a:xfrm rot="16200000" flipV="1">
            <a:off x="5975969" y="2274034"/>
            <a:ext cx="264277" cy="4005281"/>
          </a:xfrm>
          <a:prstGeom prst="bentConnector2">
            <a:avLst/>
          </a:prstGeom>
          <a:ln w="3810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7" name="Oval 112"/>
          <p:cNvSpPr/>
          <p:nvPr/>
        </p:nvSpPr>
        <p:spPr>
          <a:xfrm>
            <a:off x="4100877" y="4063699"/>
            <a:ext cx="162381" cy="18466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10" name="Straight Connector 9"/>
          <p:cNvCxnSpPr/>
          <p:nvPr/>
        </p:nvCxnSpPr>
        <p:spPr>
          <a:xfrm>
            <a:off x="5517703" y="674641"/>
            <a:ext cx="0" cy="1619461"/>
          </a:xfrm>
          <a:prstGeom prst="line">
            <a:avLst/>
          </a:prstGeom>
          <a:ln w="38100">
            <a:solidFill>
              <a:schemeClr val="accent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>
            <a:off x="8675595" y="674640"/>
            <a:ext cx="0" cy="1619461"/>
          </a:xfrm>
          <a:prstGeom prst="line">
            <a:avLst/>
          </a:prstGeom>
          <a:ln w="38100">
            <a:solidFill>
              <a:schemeClr val="accent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Elbow Connector 31"/>
          <p:cNvCxnSpPr/>
          <p:nvPr/>
        </p:nvCxnSpPr>
        <p:spPr>
          <a:xfrm rot="10800000">
            <a:off x="5517703" y="2294104"/>
            <a:ext cx="3457718" cy="1137465"/>
          </a:xfrm>
          <a:prstGeom prst="bentConnector3">
            <a:avLst>
              <a:gd name="adj1" fmla="val 99851"/>
            </a:avLst>
          </a:prstGeom>
          <a:ln w="38100">
            <a:solidFill>
              <a:schemeClr val="accent2">
                <a:lumMod val="50000"/>
              </a:schemeClr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325582" y="4954362"/>
            <a:ext cx="510129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8A. </a:t>
            </a:r>
            <a:r>
              <a:rPr lang="sv-SE" dirty="0"/>
              <a:t>Driftläge </a:t>
            </a:r>
            <a:r>
              <a:rPr lang="sv-SE" dirty="0" err="1" smtClean="0"/>
              <a:t>Kopplingsur</a:t>
            </a:r>
            <a:r>
              <a:rPr lang="sv-SE" dirty="0" smtClean="0"/>
              <a:t> – On </a:t>
            </a:r>
            <a:r>
              <a:rPr lang="sv-SE" dirty="0" err="1" smtClean="0"/>
              <a:t>Time</a:t>
            </a:r>
            <a:r>
              <a:rPr lang="sv-SE" dirty="0"/>
              <a:t/>
            </a:r>
            <a:br>
              <a:rPr lang="sv-SE" dirty="0"/>
            </a:br>
            <a:r>
              <a:rPr lang="sv-SE" dirty="0"/>
              <a:t>Startsekvens </a:t>
            </a:r>
            <a:r>
              <a:rPr lang="sv-SE" dirty="0" smtClean="0"/>
              <a:t>avslutad </a:t>
            </a:r>
            <a:r>
              <a:rPr lang="sv-SE" dirty="0"/>
              <a:t>(t </a:t>
            </a:r>
            <a:r>
              <a:rPr lang="sv-SE" dirty="0" smtClean="0"/>
              <a:t>&gt; 4 </a:t>
            </a:r>
            <a:r>
              <a:rPr lang="sv-SE" dirty="0"/>
              <a:t>sek) via Manöver [1]</a:t>
            </a:r>
          </a:p>
          <a:p>
            <a:endParaRPr lang="sv-SE" dirty="0"/>
          </a:p>
          <a:p>
            <a:r>
              <a:rPr lang="sv-SE" dirty="0"/>
              <a:t>Pumpdrift PÅ, styrd av Flödesvakt som indikerar flöde.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9169623" y="301925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1</a:t>
            </a:r>
            <a:endParaRPr lang="sv-SE" dirty="0"/>
          </a:p>
        </p:txBody>
      </p:sp>
      <p:cxnSp>
        <p:nvCxnSpPr>
          <p:cNvPr id="62" name="Vinklad  7"/>
          <p:cNvCxnSpPr/>
          <p:nvPr/>
        </p:nvCxnSpPr>
        <p:spPr>
          <a:xfrm>
            <a:off x="3092778" y="208089"/>
            <a:ext cx="5882643" cy="3412642"/>
          </a:xfrm>
          <a:prstGeom prst="bentConnector3">
            <a:avLst>
              <a:gd name="adj1" fmla="val -109"/>
            </a:avLst>
          </a:prstGeom>
          <a:ln w="38100">
            <a:solidFill>
              <a:schemeClr val="accent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Elbow Connector 62"/>
          <p:cNvCxnSpPr/>
          <p:nvPr/>
        </p:nvCxnSpPr>
        <p:spPr>
          <a:xfrm rot="16200000" flipV="1">
            <a:off x="2780580" y="751498"/>
            <a:ext cx="3270570" cy="2165119"/>
          </a:xfrm>
          <a:prstGeom prst="bentConnector3">
            <a:avLst>
              <a:gd name="adj1" fmla="val 965"/>
            </a:avLst>
          </a:prstGeom>
          <a:ln w="381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Oval 63"/>
          <p:cNvSpPr/>
          <p:nvPr/>
        </p:nvSpPr>
        <p:spPr>
          <a:xfrm>
            <a:off x="5426874" y="3344995"/>
            <a:ext cx="162381" cy="173147"/>
          </a:xfrm>
          <a:prstGeom prst="ellipse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66" name="Elbow Connector 65"/>
          <p:cNvCxnSpPr/>
          <p:nvPr/>
        </p:nvCxnSpPr>
        <p:spPr>
          <a:xfrm rot="10800000" flipV="1">
            <a:off x="1869417" y="208089"/>
            <a:ext cx="1223361" cy="455519"/>
          </a:xfrm>
          <a:prstGeom prst="bentConnector3">
            <a:avLst>
              <a:gd name="adj1" fmla="val 98191"/>
            </a:avLst>
          </a:prstGeom>
          <a:ln w="381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Elbow Connector 72"/>
          <p:cNvCxnSpPr/>
          <p:nvPr/>
        </p:nvCxnSpPr>
        <p:spPr>
          <a:xfrm rot="16200000" flipV="1">
            <a:off x="3308981" y="245756"/>
            <a:ext cx="453517" cy="364670"/>
          </a:xfrm>
          <a:prstGeom prst="bentConnector3">
            <a:avLst>
              <a:gd name="adj1" fmla="val 97753"/>
            </a:avLst>
          </a:prstGeom>
          <a:ln w="381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Elbow Connector 73"/>
          <p:cNvCxnSpPr/>
          <p:nvPr/>
        </p:nvCxnSpPr>
        <p:spPr>
          <a:xfrm rot="16200000" flipH="1">
            <a:off x="4286127" y="422465"/>
            <a:ext cx="4166316" cy="3718930"/>
          </a:xfrm>
          <a:prstGeom prst="bentConnector3">
            <a:avLst>
              <a:gd name="adj1" fmla="val 86098"/>
            </a:avLst>
          </a:prstGeom>
          <a:ln w="38100">
            <a:solidFill>
              <a:srgbClr val="FF0000"/>
            </a:solidFill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Elbow Connector 74"/>
          <p:cNvCxnSpPr/>
          <p:nvPr/>
        </p:nvCxnSpPr>
        <p:spPr>
          <a:xfrm rot="16200000" flipV="1">
            <a:off x="4477100" y="240809"/>
            <a:ext cx="492507" cy="427067"/>
          </a:xfrm>
          <a:prstGeom prst="bentConnector3">
            <a:avLst>
              <a:gd name="adj1" fmla="val 101302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Rak 60"/>
          <p:cNvCxnSpPr/>
          <p:nvPr/>
        </p:nvCxnSpPr>
        <p:spPr>
          <a:xfrm flipH="1">
            <a:off x="1194732" y="3950652"/>
            <a:ext cx="374215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Vinklad  89"/>
          <p:cNvCxnSpPr/>
          <p:nvPr/>
        </p:nvCxnSpPr>
        <p:spPr>
          <a:xfrm rot="10800000">
            <a:off x="1374656" y="2241478"/>
            <a:ext cx="1265855" cy="398319"/>
          </a:xfrm>
          <a:prstGeom prst="bentConnector3">
            <a:avLst>
              <a:gd name="adj1" fmla="val 99721"/>
            </a:avLst>
          </a:prstGeom>
          <a:ln w="381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771770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9236614" y="5989746"/>
            <a:ext cx="578069" cy="536028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" name="Rectangle 5"/>
          <p:cNvSpPr/>
          <p:nvPr/>
        </p:nvSpPr>
        <p:spPr>
          <a:xfrm>
            <a:off x="1564614" y="663610"/>
            <a:ext cx="609600" cy="15937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sv-SE" dirty="0" err="1" smtClean="0"/>
              <a:t>Kopplingsur</a:t>
            </a:r>
            <a:endParaRPr lang="sv-SE" dirty="0"/>
          </a:p>
        </p:txBody>
      </p:sp>
      <p:sp>
        <p:nvSpPr>
          <p:cNvPr id="7" name="Rectangle 6"/>
          <p:cNvSpPr/>
          <p:nvPr/>
        </p:nvSpPr>
        <p:spPr>
          <a:xfrm>
            <a:off x="7311697" y="677138"/>
            <a:ext cx="1597572" cy="15810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smtClean="0"/>
              <a:t>Kontaktor</a:t>
            </a:r>
          </a:p>
          <a:p>
            <a:pPr algn="ctr"/>
            <a:r>
              <a:rPr lang="sv-SE" dirty="0"/>
              <a:t>ESC440S</a:t>
            </a:r>
          </a:p>
        </p:txBody>
      </p:sp>
      <p:cxnSp>
        <p:nvCxnSpPr>
          <p:cNvPr id="19" name="Elbow Connector 18"/>
          <p:cNvCxnSpPr/>
          <p:nvPr/>
        </p:nvCxnSpPr>
        <p:spPr>
          <a:xfrm rot="16200000" flipV="1">
            <a:off x="7864330" y="1447249"/>
            <a:ext cx="1982240" cy="414958"/>
          </a:xfrm>
          <a:prstGeom prst="bentConnector3">
            <a:avLst>
              <a:gd name="adj1" fmla="val 121580"/>
            </a:avLst>
          </a:prstGeom>
          <a:ln w="381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9236613" y="5527291"/>
            <a:ext cx="578070" cy="57807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1">
                <a:shade val="50000"/>
                <a:alpha val="49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33" name="Rectangle 32"/>
          <p:cNvSpPr/>
          <p:nvPr/>
        </p:nvSpPr>
        <p:spPr>
          <a:xfrm>
            <a:off x="5795986" y="677138"/>
            <a:ext cx="1241778" cy="15810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smtClean="0"/>
              <a:t>3* Säkring</a:t>
            </a:r>
          </a:p>
          <a:p>
            <a:pPr algn="ctr"/>
            <a:r>
              <a:rPr lang="sv-SE" dirty="0"/>
              <a:t>NDN310</a:t>
            </a:r>
          </a:p>
        </p:txBody>
      </p:sp>
      <p:sp>
        <p:nvSpPr>
          <p:cNvPr id="42" name="Rectangle 41"/>
          <p:cNvSpPr/>
          <p:nvPr/>
        </p:nvSpPr>
        <p:spPr>
          <a:xfrm>
            <a:off x="496710" y="663610"/>
            <a:ext cx="662281" cy="159373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sv-SE" dirty="0" smtClean="0"/>
              <a:t>Säkring 1</a:t>
            </a:r>
            <a:endParaRPr lang="sv-SE" dirty="0"/>
          </a:p>
        </p:txBody>
      </p:sp>
      <p:cxnSp>
        <p:nvCxnSpPr>
          <p:cNvPr id="44" name="Elbow Connector 43"/>
          <p:cNvCxnSpPr>
            <a:stCxn id="42" idx="0"/>
          </p:cNvCxnSpPr>
          <p:nvPr/>
        </p:nvCxnSpPr>
        <p:spPr>
          <a:xfrm rot="16200000" flipH="1">
            <a:off x="319874" y="1171586"/>
            <a:ext cx="1563497" cy="547544"/>
          </a:xfrm>
          <a:prstGeom prst="bentConnector3">
            <a:avLst>
              <a:gd name="adj1" fmla="val -14621"/>
            </a:avLst>
          </a:prstGeom>
          <a:ln w="381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Elbow Connector 58"/>
          <p:cNvCxnSpPr>
            <a:stCxn id="33" idx="0"/>
          </p:cNvCxnSpPr>
          <p:nvPr/>
        </p:nvCxnSpPr>
        <p:spPr>
          <a:xfrm rot="16200000" flipH="1">
            <a:off x="5807609" y="1286403"/>
            <a:ext cx="1959695" cy="741164"/>
          </a:xfrm>
          <a:prstGeom prst="bentConnector3">
            <a:avLst>
              <a:gd name="adj1" fmla="val -11665"/>
            </a:avLst>
          </a:prstGeom>
          <a:ln w="381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Rectangle 84"/>
          <p:cNvSpPr/>
          <p:nvPr/>
        </p:nvSpPr>
        <p:spPr>
          <a:xfrm>
            <a:off x="7529272" y="733780"/>
            <a:ext cx="248356" cy="12701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7" name="TextBox 26"/>
          <p:cNvSpPr txBox="1"/>
          <p:nvPr/>
        </p:nvSpPr>
        <p:spPr>
          <a:xfrm>
            <a:off x="9146598" y="5521452"/>
            <a:ext cx="7312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Pump</a:t>
            </a:r>
            <a:endParaRPr lang="sv-SE" dirty="0"/>
          </a:p>
        </p:txBody>
      </p:sp>
      <p:cxnSp>
        <p:nvCxnSpPr>
          <p:cNvPr id="14" name="Vinklad  13"/>
          <p:cNvCxnSpPr>
            <a:stCxn id="3" idx="2"/>
            <a:endCxn id="20" idx="3"/>
          </p:cNvCxnSpPr>
          <p:nvPr/>
        </p:nvCxnSpPr>
        <p:spPr>
          <a:xfrm rot="5400000">
            <a:off x="10107061" y="4876563"/>
            <a:ext cx="647386" cy="1232141"/>
          </a:xfrm>
          <a:prstGeom prst="bentConnector2">
            <a:avLst/>
          </a:prstGeom>
          <a:ln w="38100">
            <a:solidFill>
              <a:schemeClr val="accent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" name="Bildobjekt 2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9281" y="4776839"/>
            <a:ext cx="1570954" cy="207897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94429" y="4384738"/>
            <a:ext cx="704789" cy="784202"/>
          </a:xfrm>
          <a:prstGeom prst="rect">
            <a:avLst/>
          </a:prstGeom>
        </p:spPr>
      </p:pic>
      <p:sp>
        <p:nvSpPr>
          <p:cNvPr id="28" name="Rectangle 27"/>
          <p:cNvSpPr/>
          <p:nvPr/>
        </p:nvSpPr>
        <p:spPr>
          <a:xfrm>
            <a:off x="2335710" y="677136"/>
            <a:ext cx="609600" cy="158105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sv-SE" dirty="0" smtClean="0"/>
              <a:t>Strömställare</a:t>
            </a:r>
            <a:endParaRPr lang="sv-SE" dirty="0"/>
          </a:p>
        </p:txBody>
      </p:sp>
      <p:cxnSp>
        <p:nvCxnSpPr>
          <p:cNvPr id="18" name="Elbow Connector 17"/>
          <p:cNvCxnSpPr>
            <a:stCxn id="28" idx="2"/>
          </p:cNvCxnSpPr>
          <p:nvPr/>
        </p:nvCxnSpPr>
        <p:spPr>
          <a:xfrm rot="16200000" flipH="1">
            <a:off x="2460809" y="2437888"/>
            <a:ext cx="360863" cy="1460"/>
          </a:xfrm>
          <a:prstGeom prst="bentConnector3">
            <a:avLst>
              <a:gd name="adj1" fmla="val 50000"/>
            </a:avLst>
          </a:prstGeom>
          <a:ln w="38100">
            <a:solidFill>
              <a:schemeClr val="accent2">
                <a:lumMod val="50000"/>
              </a:schemeClr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3" name="Picture 4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0723" y="4418129"/>
            <a:ext cx="400050" cy="495300"/>
          </a:xfrm>
          <a:prstGeom prst="rect">
            <a:avLst/>
          </a:prstGeom>
        </p:spPr>
      </p:pic>
      <p:cxnSp>
        <p:nvCxnSpPr>
          <p:cNvPr id="39" name="Elbow Connector 38"/>
          <p:cNvCxnSpPr>
            <a:stCxn id="20" idx="0"/>
          </p:cNvCxnSpPr>
          <p:nvPr/>
        </p:nvCxnSpPr>
        <p:spPr>
          <a:xfrm rot="16200000" flipV="1">
            <a:off x="8389131" y="4390773"/>
            <a:ext cx="572928" cy="1700107"/>
          </a:xfrm>
          <a:prstGeom prst="bentConnector2">
            <a:avLst/>
          </a:prstGeom>
          <a:ln w="1016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flipH="1">
            <a:off x="6260979" y="4913429"/>
            <a:ext cx="1111664" cy="0"/>
          </a:xfrm>
          <a:prstGeom prst="straightConnector1">
            <a:avLst/>
          </a:prstGeom>
          <a:ln w="101600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5312124" y="4728763"/>
            <a:ext cx="9268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Till pool</a:t>
            </a:r>
            <a:endParaRPr lang="sv-SE" dirty="0"/>
          </a:p>
        </p:txBody>
      </p:sp>
      <p:sp>
        <p:nvSpPr>
          <p:cNvPr id="51" name="Rectangle 50"/>
          <p:cNvSpPr/>
          <p:nvPr/>
        </p:nvSpPr>
        <p:spPr>
          <a:xfrm>
            <a:off x="3427397" y="674642"/>
            <a:ext cx="938566" cy="15833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sv-SE" dirty="0" err="1" smtClean="0"/>
              <a:t>Tidrelä</a:t>
            </a:r>
            <a:endParaRPr lang="sv-SE" dirty="0" smtClean="0"/>
          </a:p>
          <a:p>
            <a:pPr algn="ctr"/>
            <a:r>
              <a:rPr lang="sv-SE" dirty="0"/>
              <a:t>EZN006</a:t>
            </a:r>
          </a:p>
        </p:txBody>
      </p:sp>
      <p:sp>
        <p:nvSpPr>
          <p:cNvPr id="65" name="Rectangle 64"/>
          <p:cNvSpPr/>
          <p:nvPr/>
        </p:nvSpPr>
        <p:spPr>
          <a:xfrm>
            <a:off x="3585269" y="733780"/>
            <a:ext cx="248356" cy="12701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81" name="Rectangle 80"/>
          <p:cNvSpPr/>
          <p:nvPr/>
        </p:nvSpPr>
        <p:spPr>
          <a:xfrm>
            <a:off x="4690782" y="663608"/>
            <a:ext cx="924472" cy="159250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sv-SE" dirty="0" smtClean="0"/>
              <a:t>Kontaktor</a:t>
            </a:r>
          </a:p>
          <a:p>
            <a:pPr algn="ctr"/>
            <a:r>
              <a:rPr lang="sv-SE" dirty="0"/>
              <a:t>ESL225SDC</a:t>
            </a:r>
            <a:endParaRPr lang="sv-SE" dirty="0" smtClean="0"/>
          </a:p>
        </p:txBody>
      </p:sp>
      <p:sp>
        <p:nvSpPr>
          <p:cNvPr id="82" name="Rectangle 81"/>
          <p:cNvSpPr/>
          <p:nvPr/>
        </p:nvSpPr>
        <p:spPr>
          <a:xfrm>
            <a:off x="4804561" y="746017"/>
            <a:ext cx="248356" cy="12701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98" name="TextBox 97"/>
          <p:cNvSpPr txBox="1"/>
          <p:nvPr/>
        </p:nvSpPr>
        <p:spPr>
          <a:xfrm>
            <a:off x="8258787" y="4417424"/>
            <a:ext cx="11801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Flödesvakt</a:t>
            </a:r>
            <a:endParaRPr lang="sv-SE" dirty="0"/>
          </a:p>
        </p:txBody>
      </p:sp>
      <p:cxnSp>
        <p:nvCxnSpPr>
          <p:cNvPr id="103" name="Elbow Connector 102"/>
          <p:cNvCxnSpPr/>
          <p:nvPr/>
        </p:nvCxnSpPr>
        <p:spPr>
          <a:xfrm rot="10800000" flipV="1">
            <a:off x="1158720" y="2266295"/>
            <a:ext cx="3048545" cy="1887556"/>
          </a:xfrm>
          <a:prstGeom prst="bentConnector3">
            <a:avLst>
              <a:gd name="adj1" fmla="val 615"/>
            </a:avLst>
          </a:prstGeom>
          <a:ln w="38100">
            <a:solidFill>
              <a:srgbClr val="FF000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TextBox 104"/>
          <p:cNvSpPr txBox="1"/>
          <p:nvPr/>
        </p:nvSpPr>
        <p:spPr>
          <a:xfrm>
            <a:off x="325582" y="3851078"/>
            <a:ext cx="869149" cy="369332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r>
              <a:rPr lang="sv-SE" dirty="0" smtClean="0"/>
              <a:t>12V DC</a:t>
            </a:r>
            <a:endParaRPr lang="sv-SE" dirty="0"/>
          </a:p>
        </p:txBody>
      </p:sp>
      <p:sp>
        <p:nvSpPr>
          <p:cNvPr id="115" name="Oval 114"/>
          <p:cNvSpPr/>
          <p:nvPr/>
        </p:nvSpPr>
        <p:spPr>
          <a:xfrm>
            <a:off x="1773796" y="2559274"/>
            <a:ext cx="162381" cy="173147"/>
          </a:xfrm>
          <a:prstGeom prst="ellipse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119" name="Elbow Connector 118"/>
          <p:cNvCxnSpPr/>
          <p:nvPr/>
        </p:nvCxnSpPr>
        <p:spPr>
          <a:xfrm flipV="1">
            <a:off x="5517703" y="227275"/>
            <a:ext cx="2130544" cy="403950"/>
          </a:xfrm>
          <a:prstGeom prst="bentConnector3">
            <a:avLst>
              <a:gd name="adj1" fmla="val 668"/>
            </a:avLst>
          </a:prstGeom>
          <a:ln w="381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/>
          <p:cNvCxnSpPr/>
          <p:nvPr/>
        </p:nvCxnSpPr>
        <p:spPr>
          <a:xfrm>
            <a:off x="7648244" y="227273"/>
            <a:ext cx="0" cy="447369"/>
          </a:xfrm>
          <a:prstGeom prst="line">
            <a:avLst/>
          </a:prstGeom>
          <a:ln w="381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5" name="TextBox 134"/>
          <p:cNvSpPr txBox="1"/>
          <p:nvPr/>
        </p:nvSpPr>
        <p:spPr>
          <a:xfrm>
            <a:off x="184109" y="2794074"/>
            <a:ext cx="974882" cy="369332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none" rtlCol="0">
            <a:spAutoFit/>
          </a:bodyPr>
          <a:lstStyle/>
          <a:p>
            <a:r>
              <a:rPr lang="sv-SE" dirty="0" smtClean="0">
                <a:solidFill>
                  <a:schemeClr val="bg1"/>
                </a:solidFill>
              </a:rPr>
              <a:t>230V </a:t>
            </a:r>
            <a:r>
              <a:rPr lang="sv-SE" dirty="0">
                <a:solidFill>
                  <a:schemeClr val="bg1"/>
                </a:solidFill>
              </a:rPr>
              <a:t>A</a:t>
            </a:r>
            <a:r>
              <a:rPr lang="sv-SE" dirty="0" smtClean="0">
                <a:solidFill>
                  <a:schemeClr val="bg1"/>
                </a:solidFill>
              </a:rPr>
              <a:t>C</a:t>
            </a:r>
            <a:endParaRPr lang="sv-SE" dirty="0">
              <a:solidFill>
                <a:schemeClr val="bg1"/>
              </a:solidFill>
            </a:endParaRPr>
          </a:p>
        </p:txBody>
      </p:sp>
      <p:cxnSp>
        <p:nvCxnSpPr>
          <p:cNvPr id="139" name="Straight Connector 138"/>
          <p:cNvCxnSpPr>
            <a:stCxn id="42" idx="2"/>
          </p:cNvCxnSpPr>
          <p:nvPr/>
        </p:nvCxnSpPr>
        <p:spPr>
          <a:xfrm flipH="1">
            <a:off x="816443" y="2257344"/>
            <a:ext cx="11408" cy="579225"/>
          </a:xfrm>
          <a:prstGeom prst="line">
            <a:avLst/>
          </a:prstGeom>
          <a:ln w="38100">
            <a:solidFill>
              <a:schemeClr val="accent2">
                <a:lumMod val="50000"/>
              </a:schemeClr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Rectangle 70"/>
          <p:cNvSpPr/>
          <p:nvPr/>
        </p:nvSpPr>
        <p:spPr>
          <a:xfrm>
            <a:off x="9206550" y="663608"/>
            <a:ext cx="1557813" cy="15810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smtClean="0"/>
              <a:t>Motorskydds-</a:t>
            </a:r>
          </a:p>
          <a:p>
            <a:pPr algn="ctr"/>
            <a:r>
              <a:rPr lang="sv-SE" dirty="0" smtClean="0"/>
              <a:t>Brytare</a:t>
            </a:r>
          </a:p>
          <a:p>
            <a:pPr algn="ctr"/>
            <a:r>
              <a:rPr lang="sv-SE" dirty="0"/>
              <a:t>MM507N</a:t>
            </a:r>
          </a:p>
        </p:txBody>
      </p:sp>
      <p:pic>
        <p:nvPicPr>
          <p:cNvPr id="60" name="Picture 5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5421" y="3194938"/>
            <a:ext cx="638690" cy="851586"/>
          </a:xfrm>
          <a:prstGeom prst="rect">
            <a:avLst/>
          </a:prstGeom>
        </p:spPr>
      </p:pic>
      <p:cxnSp>
        <p:nvCxnSpPr>
          <p:cNvPr id="68" name="Elbow Connector 67"/>
          <p:cNvCxnSpPr>
            <a:stCxn id="71" idx="2"/>
          </p:cNvCxnSpPr>
          <p:nvPr/>
        </p:nvCxnSpPr>
        <p:spPr>
          <a:xfrm rot="5400000">
            <a:off x="9332021" y="1983397"/>
            <a:ext cx="392176" cy="914697"/>
          </a:xfrm>
          <a:prstGeom prst="bentConnector2">
            <a:avLst/>
          </a:prstGeom>
          <a:ln w="38100">
            <a:solidFill>
              <a:schemeClr val="accent2">
                <a:lumMod val="50000"/>
              </a:schemeClr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Elbow Connector 69"/>
          <p:cNvCxnSpPr/>
          <p:nvPr/>
        </p:nvCxnSpPr>
        <p:spPr>
          <a:xfrm rot="16200000" flipH="1">
            <a:off x="8691790" y="1973838"/>
            <a:ext cx="3721130" cy="1061367"/>
          </a:xfrm>
          <a:prstGeom prst="bentConnector3">
            <a:avLst>
              <a:gd name="adj1" fmla="val -6143"/>
            </a:avLst>
          </a:prstGeom>
          <a:ln w="38100">
            <a:solidFill>
              <a:schemeClr val="accent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Elbow Connector 99"/>
          <p:cNvCxnSpPr>
            <a:stCxn id="33" idx="2"/>
            <a:endCxn id="135" idx="3"/>
          </p:cNvCxnSpPr>
          <p:nvPr/>
        </p:nvCxnSpPr>
        <p:spPr>
          <a:xfrm rot="5400000">
            <a:off x="3427657" y="-10478"/>
            <a:ext cx="720552" cy="5257884"/>
          </a:xfrm>
          <a:prstGeom prst="bentConnector2">
            <a:avLst/>
          </a:prstGeom>
          <a:ln w="38100">
            <a:solidFill>
              <a:schemeClr val="accent2">
                <a:lumMod val="50000"/>
              </a:schemeClr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7" name="TextBox 126"/>
          <p:cNvSpPr txBox="1"/>
          <p:nvPr/>
        </p:nvSpPr>
        <p:spPr>
          <a:xfrm>
            <a:off x="9558705" y="3336480"/>
            <a:ext cx="1549207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600" dirty="0" smtClean="0"/>
              <a:t>Manöverbrytare</a:t>
            </a:r>
          </a:p>
          <a:p>
            <a:r>
              <a:rPr lang="sv-SE" sz="1600" dirty="0" smtClean="0"/>
              <a:t>[0,1]</a:t>
            </a:r>
            <a:endParaRPr lang="sv-SE" sz="1600" dirty="0"/>
          </a:p>
          <a:p>
            <a:endParaRPr lang="sv-SE" dirty="0"/>
          </a:p>
        </p:txBody>
      </p:sp>
      <p:cxnSp>
        <p:nvCxnSpPr>
          <p:cNvPr id="25" name="Elbow Connector 24"/>
          <p:cNvCxnSpPr/>
          <p:nvPr/>
        </p:nvCxnSpPr>
        <p:spPr>
          <a:xfrm rot="10800000" flipV="1">
            <a:off x="7158039" y="2268670"/>
            <a:ext cx="1531812" cy="346887"/>
          </a:xfrm>
          <a:prstGeom prst="bentConnector3">
            <a:avLst>
              <a:gd name="adj1" fmla="val 556"/>
            </a:avLst>
          </a:prstGeom>
          <a:ln w="38100">
            <a:solidFill>
              <a:schemeClr val="accent2">
                <a:lumMod val="50000"/>
              </a:schemeClr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Rak 94"/>
          <p:cNvCxnSpPr>
            <a:stCxn id="115" idx="0"/>
            <a:endCxn id="6" idx="2"/>
          </p:cNvCxnSpPr>
          <p:nvPr/>
        </p:nvCxnSpPr>
        <p:spPr>
          <a:xfrm flipV="1">
            <a:off x="1854987" y="2257343"/>
            <a:ext cx="14427" cy="301931"/>
          </a:xfrm>
          <a:prstGeom prst="line">
            <a:avLst/>
          </a:prstGeom>
          <a:ln w="38100">
            <a:solidFill>
              <a:schemeClr val="accent2">
                <a:lumMod val="50000"/>
              </a:schemeClr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Rak 124"/>
          <p:cNvCxnSpPr/>
          <p:nvPr/>
        </p:nvCxnSpPr>
        <p:spPr>
          <a:xfrm flipH="1">
            <a:off x="4928738" y="2256109"/>
            <a:ext cx="1" cy="169454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Vinklad  149"/>
          <p:cNvCxnSpPr/>
          <p:nvPr/>
        </p:nvCxnSpPr>
        <p:spPr>
          <a:xfrm rot="16200000" flipV="1">
            <a:off x="5975969" y="2274034"/>
            <a:ext cx="264277" cy="4005281"/>
          </a:xfrm>
          <a:prstGeom prst="bentConnector2">
            <a:avLst/>
          </a:prstGeom>
          <a:ln w="3810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7" name="Oval 112"/>
          <p:cNvSpPr/>
          <p:nvPr/>
        </p:nvSpPr>
        <p:spPr>
          <a:xfrm>
            <a:off x="4100877" y="4063699"/>
            <a:ext cx="162381" cy="18466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10" name="Straight Connector 9"/>
          <p:cNvCxnSpPr/>
          <p:nvPr/>
        </p:nvCxnSpPr>
        <p:spPr>
          <a:xfrm>
            <a:off x="5517703" y="674641"/>
            <a:ext cx="0" cy="1619461"/>
          </a:xfrm>
          <a:prstGeom prst="line">
            <a:avLst/>
          </a:prstGeom>
          <a:ln w="38100">
            <a:solidFill>
              <a:schemeClr val="accent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>
            <a:off x="8675595" y="674640"/>
            <a:ext cx="0" cy="1619461"/>
          </a:xfrm>
          <a:prstGeom prst="line">
            <a:avLst/>
          </a:prstGeom>
          <a:ln w="38100">
            <a:solidFill>
              <a:schemeClr val="accent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>
            <a:off x="4182067" y="607646"/>
            <a:ext cx="0" cy="1619461"/>
          </a:xfrm>
          <a:prstGeom prst="line">
            <a:avLst/>
          </a:prstGeom>
          <a:ln w="38100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Elbow Connector 31"/>
          <p:cNvCxnSpPr/>
          <p:nvPr/>
        </p:nvCxnSpPr>
        <p:spPr>
          <a:xfrm rot="10800000">
            <a:off x="5517703" y="2294104"/>
            <a:ext cx="3457718" cy="1137465"/>
          </a:xfrm>
          <a:prstGeom prst="bentConnector3">
            <a:avLst>
              <a:gd name="adj1" fmla="val 99851"/>
            </a:avLst>
          </a:prstGeom>
          <a:ln w="38100">
            <a:solidFill>
              <a:schemeClr val="accent2">
                <a:lumMod val="50000"/>
              </a:schemeClr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325582" y="4954362"/>
            <a:ext cx="466162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2B. Driftläge Strömställare - ON</a:t>
            </a:r>
            <a:endParaRPr lang="sv-SE" dirty="0"/>
          </a:p>
          <a:p>
            <a:r>
              <a:rPr lang="sv-SE" dirty="0" smtClean="0"/>
              <a:t/>
            </a:r>
            <a:br>
              <a:rPr lang="sv-SE" dirty="0" smtClean="0"/>
            </a:br>
            <a:r>
              <a:rPr lang="sv-SE" dirty="0" smtClean="0"/>
              <a:t>Startsekvens inledd (t &lt; 4 sek)</a:t>
            </a:r>
          </a:p>
          <a:p>
            <a:endParaRPr lang="sv-SE" dirty="0"/>
          </a:p>
          <a:p>
            <a:r>
              <a:rPr lang="sv-SE" dirty="0" smtClean="0"/>
              <a:t>Pumpdrift PÅ i minst 4 sek, styrd av </a:t>
            </a:r>
            <a:r>
              <a:rPr lang="sv-SE" dirty="0" err="1" smtClean="0"/>
              <a:t>Tidrelä</a:t>
            </a:r>
            <a:endParaRPr lang="sv-SE" dirty="0"/>
          </a:p>
        </p:txBody>
      </p:sp>
      <p:cxnSp>
        <p:nvCxnSpPr>
          <p:cNvPr id="35" name="Elbow Connector 34"/>
          <p:cNvCxnSpPr/>
          <p:nvPr/>
        </p:nvCxnSpPr>
        <p:spPr>
          <a:xfrm flipV="1">
            <a:off x="4182067" y="115098"/>
            <a:ext cx="746671" cy="492548"/>
          </a:xfrm>
          <a:prstGeom prst="bentConnector3">
            <a:avLst>
              <a:gd name="adj1" fmla="val -675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4906013" y="115098"/>
            <a:ext cx="0" cy="54851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9169623" y="301925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1</a:t>
            </a:r>
            <a:endParaRPr lang="sv-SE" dirty="0"/>
          </a:p>
        </p:txBody>
      </p:sp>
      <p:cxnSp>
        <p:nvCxnSpPr>
          <p:cNvPr id="62" name="Vinklad  7"/>
          <p:cNvCxnSpPr/>
          <p:nvPr/>
        </p:nvCxnSpPr>
        <p:spPr>
          <a:xfrm>
            <a:off x="3092778" y="208089"/>
            <a:ext cx="5882643" cy="3412642"/>
          </a:xfrm>
          <a:prstGeom prst="bentConnector3">
            <a:avLst>
              <a:gd name="adj1" fmla="val -109"/>
            </a:avLst>
          </a:prstGeom>
          <a:ln w="38100">
            <a:solidFill>
              <a:schemeClr val="accent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Elbow Connector 62"/>
          <p:cNvCxnSpPr/>
          <p:nvPr/>
        </p:nvCxnSpPr>
        <p:spPr>
          <a:xfrm rot="16200000" flipV="1">
            <a:off x="2780580" y="751498"/>
            <a:ext cx="3270570" cy="2165119"/>
          </a:xfrm>
          <a:prstGeom prst="bentConnector3">
            <a:avLst>
              <a:gd name="adj1" fmla="val 965"/>
            </a:avLst>
          </a:prstGeom>
          <a:ln w="381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Oval 63"/>
          <p:cNvSpPr/>
          <p:nvPr/>
        </p:nvSpPr>
        <p:spPr>
          <a:xfrm>
            <a:off x="5426874" y="3344995"/>
            <a:ext cx="162381" cy="173147"/>
          </a:xfrm>
          <a:prstGeom prst="ellipse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66" name="Elbow Connector 65"/>
          <p:cNvCxnSpPr>
            <a:endCxn id="28" idx="0"/>
          </p:cNvCxnSpPr>
          <p:nvPr/>
        </p:nvCxnSpPr>
        <p:spPr>
          <a:xfrm rot="5400000">
            <a:off x="2632122" y="216478"/>
            <a:ext cx="469047" cy="452269"/>
          </a:xfrm>
          <a:prstGeom prst="bentConnector3">
            <a:avLst>
              <a:gd name="adj1" fmla="val 536"/>
            </a:avLst>
          </a:prstGeom>
          <a:ln w="381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Elbow Connector 72"/>
          <p:cNvCxnSpPr/>
          <p:nvPr/>
        </p:nvCxnSpPr>
        <p:spPr>
          <a:xfrm rot="16200000" flipV="1">
            <a:off x="3308981" y="245756"/>
            <a:ext cx="453517" cy="364670"/>
          </a:xfrm>
          <a:prstGeom prst="bentConnector3">
            <a:avLst>
              <a:gd name="adj1" fmla="val 97753"/>
            </a:avLst>
          </a:prstGeom>
          <a:ln w="381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Rak 68"/>
          <p:cNvCxnSpPr/>
          <p:nvPr/>
        </p:nvCxnSpPr>
        <p:spPr>
          <a:xfrm flipH="1">
            <a:off x="1194732" y="3950652"/>
            <a:ext cx="374215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Vinklad  89"/>
          <p:cNvCxnSpPr/>
          <p:nvPr/>
        </p:nvCxnSpPr>
        <p:spPr>
          <a:xfrm rot="10800000">
            <a:off x="1374656" y="2241478"/>
            <a:ext cx="1265855" cy="398319"/>
          </a:xfrm>
          <a:prstGeom prst="bentConnector3">
            <a:avLst>
              <a:gd name="adj1" fmla="val 99721"/>
            </a:avLst>
          </a:prstGeom>
          <a:ln w="381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382308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826</TotalTime>
  <Words>550</Words>
  <Application>Microsoft Office PowerPoint</Application>
  <PresentationFormat>Widescreen</PresentationFormat>
  <Paragraphs>383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 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Lindstrom, Patric</dc:creator>
  <cp:lastModifiedBy>Lindstrom, Patric</cp:lastModifiedBy>
  <cp:revision>65</cp:revision>
  <cp:lastPrinted>2016-02-23T20:14:18Z</cp:lastPrinted>
  <dcterms:created xsi:type="dcterms:W3CDTF">2016-01-27T14:38:14Z</dcterms:created>
  <dcterms:modified xsi:type="dcterms:W3CDTF">2016-02-24T09:58:28Z</dcterms:modified>
</cp:coreProperties>
</file>